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3" r:id="rId6"/>
    <p:sldId id="264" r:id="rId7"/>
    <p:sldId id="268" r:id="rId8"/>
    <p:sldId id="258" r:id="rId9"/>
    <p:sldId id="267" r:id="rId10"/>
    <p:sldId id="270" r:id="rId11"/>
    <p:sldId id="287" r:id="rId12"/>
    <p:sldId id="288" r:id="rId13"/>
    <p:sldId id="269" r:id="rId14"/>
    <p:sldId id="271" r:id="rId15"/>
    <p:sldId id="272" r:id="rId16"/>
    <p:sldId id="276" r:id="rId17"/>
    <p:sldId id="290" r:id="rId18"/>
    <p:sldId id="289" r:id="rId19"/>
    <p:sldId id="265" r:id="rId20"/>
    <p:sldId id="274" r:id="rId21"/>
    <p:sldId id="286" r:id="rId22"/>
    <p:sldId id="262" r:id="rId23"/>
  </p:sldIdLst>
  <p:sldSz cx="9144000" cy="5715000"/>
  <p:notesSz cx="6858000" cy="9144000"/>
  <p:embeddedFontLst>
    <p:embeddedFont>
      <p:font typeface="SimSun" panose="02010600030101010101" pitchFamily="2" charset="-122"/>
      <p:regular r:id="rId27"/>
    </p:embeddedFont>
    <p:embeddedFont>
      <p:font typeface="Ubuntu" panose="020B0504030602030204"/>
      <p:regular r:id="rId28"/>
      <p:bold r:id="rId29"/>
      <p:italic r:id="rId30"/>
      <p:boldItalic r:id="rId31"/>
    </p:embeddedFont>
    <p:embeddedFont>
      <p:font typeface="Fira Code Light" panose="020B0809050000020004"/>
      <p:regular r:id="rId32"/>
    </p:embeddedFont>
    <p:embeddedFont>
      <p:font typeface="Ubuntu Light" panose="020B0504030602030204"/>
      <p:regular r:id="rId33"/>
      <p:bold r:id="rId34"/>
      <p:italic r:id="rId35"/>
    </p:embeddedFont>
    <p:embeddedFont>
      <p:font typeface="Franklin Gothic Medium Cond" panose="020B06060304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27559-FDD8-4274-B634-C7FBCF5BC573}" type="doc">
      <dgm:prSet loTypeId="process" loCatId="process" qsTypeId="urn:microsoft.com/office/officeart/2005/8/quickstyle/simple2" qsCatId="simple" csTypeId="urn:microsoft.com/office/officeart/2005/8/colors/colorful4" csCatId="accent1" phldr="0"/>
      <dgm:spPr/>
    </dgm:pt>
    <dgm:pt modelId="{870E4F47-8CC4-4F59-B4C1-42B5AAA5CEFE}">
      <dgm:prSet phldrT="[Texto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>
              <a:latin typeface="Franklin Gothic Medium Cond" panose="020B0606030402020204" charset="0"/>
              <a:cs typeface="Franklin Gothic Medium Cond" panose="020B0606030402020204" charset="0"/>
            </a:rPr>
            <a:t>Mainframe</a:t>
          </a:r>
          <a:r>
            <a:rPr lang="pt-BR" altLang="zh-CN">
              <a:latin typeface="Franklin Gothic Medium Cond" panose="020B0606030402020204" charset="0"/>
              <a:cs typeface="Franklin Gothic Medium Cond" panose="020B0606030402020204" charset="0"/>
            </a:rPr>
            <a:t/>
          </a:r>
          <a:endParaRPr lang="pt-BR" altLang="zh-CN">
            <a:latin typeface="Franklin Gothic Medium Cond" panose="020B0606030402020204" charset="0"/>
            <a:cs typeface="Franklin Gothic Medium Cond" panose="020B0606030402020204" charset="0"/>
          </a:endParaRPr>
        </a:p>
      </dgm:t>
    </dgm:pt>
    <dgm:pt modelId="{3D1AB2CA-88A4-4E4C-9A8A-508DF0E06639}" cxnId="{2FFF341C-F7FE-4BF1-B323-933983EDE209}" type="parTrans">
      <dgm:prSet/>
      <dgm:spPr/>
    </dgm:pt>
    <dgm:pt modelId="{856E2728-BF00-49C7-82BA-8F4DCB00940B}" cxnId="{2FFF341C-F7FE-4BF1-B323-933983EDE209}" type="sibTrans">
      <dgm:prSet/>
      <dgm:spPr/>
    </dgm:pt>
    <dgm:pt modelId="{1AA64000-5F0F-47A8-A435-2AF8D82F28B1}">
      <dgm:prSet phldrT="[Texto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>
              <a:latin typeface="Franklin Gothic Medium Cond" panose="020B0606030402020204" charset="0"/>
              <a:cs typeface="Franklin Gothic Medium Cond" panose="020B0606030402020204" charset="0"/>
            </a:rPr>
            <a:t>Client </a:t>
          </a:r>
          <a:r>
            <a:rPr lang="pt-BR" altLang="zh-CN">
              <a:latin typeface="Franklin Gothic Medium Cond" panose="020B0606030402020204" charset="0"/>
              <a:cs typeface="Franklin Gothic Medium Cond" panose="020B0606030402020204" charset="0"/>
            </a:rPr>
            <a:t>Server</a:t>
          </a:r>
          <a:r>
            <a:rPr lang="pt-BR" altLang="zh-CN">
              <a:latin typeface="Franklin Gothic Medium Cond" panose="020B0606030402020204" charset="0"/>
              <a:cs typeface="Franklin Gothic Medium Cond" panose="020B0606030402020204" charset="0"/>
            </a:rPr>
            <a:t/>
          </a:r>
          <a:endParaRPr lang="pt-BR" altLang="zh-CN">
            <a:latin typeface="Franklin Gothic Medium Cond" panose="020B0606030402020204" charset="0"/>
            <a:cs typeface="Franklin Gothic Medium Cond" panose="020B0606030402020204" charset="0"/>
          </a:endParaRPr>
        </a:p>
      </dgm:t>
    </dgm:pt>
    <dgm:pt modelId="{845A32C3-0E8A-4EED-972E-FC6F9A8364F8}" cxnId="{5F90D8E9-3B0E-4714-95B8-CF136C639AC1}" type="parTrans">
      <dgm:prSet/>
      <dgm:spPr/>
    </dgm:pt>
    <dgm:pt modelId="{C0D86BAE-7711-4781-A574-7BE0EA273229}" cxnId="{5F90D8E9-3B0E-4714-95B8-CF136C639AC1}" type="sibTrans">
      <dgm:prSet/>
      <dgm:spPr/>
    </dgm:pt>
    <dgm:pt modelId="{9C12F5BE-AC2F-4662-8DFA-C79428950CF2}">
      <dgm:prSet phldrT="[Texto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>
              <a:latin typeface="Franklin Gothic Medium Cond" panose="020B0606030402020204" charset="0"/>
              <a:cs typeface="Franklin Gothic Medium Cond" panose="020B0606030402020204" charset="0"/>
            </a:rPr>
            <a:t>Cloud</a:t>
          </a:r>
          <a:r>
            <a:rPr lang="pt-BR" altLang="zh-CN">
              <a:latin typeface="Franklin Gothic Medium Cond" panose="020B0606030402020204" charset="0"/>
              <a:cs typeface="Franklin Gothic Medium Cond" panose="020B0606030402020204" charset="0"/>
            </a:rPr>
            <a:t/>
          </a:r>
          <a:endParaRPr lang="pt-BR" altLang="zh-CN">
            <a:latin typeface="Franklin Gothic Medium Cond" panose="020B0606030402020204" charset="0"/>
            <a:cs typeface="Franklin Gothic Medium Cond" panose="020B0606030402020204" charset="0"/>
          </a:endParaRPr>
        </a:p>
      </dgm:t>
    </dgm:pt>
    <dgm:pt modelId="{E2B7565C-BEBF-47B7-AC71-10023CB96091}" cxnId="{34DF7AC8-F3C2-45B8-B10B-121143A0ABBD}" type="parTrans">
      <dgm:prSet/>
      <dgm:spPr/>
    </dgm:pt>
    <dgm:pt modelId="{BE48B07B-4C6F-4C50-9D7F-CE1D6590BF95}" cxnId="{34DF7AC8-F3C2-45B8-B10B-121143A0ABBD}" type="sibTrans">
      <dgm:prSet/>
      <dgm:spPr/>
    </dgm:pt>
    <dgm:pt modelId="{60E81CF5-4537-4C2F-8762-598D2E914097}" type="pres">
      <dgm:prSet presAssocID="{9D527559-FDD8-4274-B634-C7FBCF5BC573}" presName="Name0" presStyleCnt="0">
        <dgm:presLayoutVars>
          <dgm:dir/>
          <dgm:animLvl val="lvl"/>
          <dgm:resizeHandles val="exact"/>
        </dgm:presLayoutVars>
      </dgm:prSet>
      <dgm:spPr/>
    </dgm:pt>
    <dgm:pt modelId="{67FF3BB9-6612-4697-87EE-EC66312779BE}" type="pres">
      <dgm:prSet presAssocID="{870E4F47-8CC4-4F59-B4C1-42B5AAA5CEF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484CEA2-673C-4A85-8A00-8580D721B29A}" type="pres">
      <dgm:prSet presAssocID="{856E2728-BF00-49C7-82BA-8F4DCB00940B}" presName="parTxOnlySpace" presStyleCnt="0"/>
      <dgm:spPr/>
    </dgm:pt>
    <dgm:pt modelId="{D3000CD6-B08B-4D3B-8D2A-7F1C26A23961}" type="pres">
      <dgm:prSet presAssocID="{1AA64000-5F0F-47A8-A435-2AF8D82F28B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773A515-DFFE-41F0-B581-98757CBEC16E}" type="pres">
      <dgm:prSet presAssocID="{C0D86BAE-7711-4781-A574-7BE0EA273229}" presName="parTxOnlySpace" presStyleCnt="0"/>
      <dgm:spPr/>
    </dgm:pt>
    <dgm:pt modelId="{74437C11-3810-488A-B265-8C8037793D77}" type="pres">
      <dgm:prSet presAssocID="{9C12F5BE-AC2F-4662-8DFA-C79428950CF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FFF341C-F7FE-4BF1-B323-933983EDE209}" srcId="{9D527559-FDD8-4274-B634-C7FBCF5BC573}" destId="{870E4F47-8CC4-4F59-B4C1-42B5AAA5CEFE}" srcOrd="0" destOrd="0" parTransId="{3D1AB2CA-88A4-4E4C-9A8A-508DF0E06639}" sibTransId="{856E2728-BF00-49C7-82BA-8F4DCB00940B}"/>
    <dgm:cxn modelId="{5F90D8E9-3B0E-4714-95B8-CF136C639AC1}" srcId="{9D527559-FDD8-4274-B634-C7FBCF5BC573}" destId="{1AA64000-5F0F-47A8-A435-2AF8D82F28B1}" srcOrd="1" destOrd="0" parTransId="{845A32C3-0E8A-4EED-972E-FC6F9A8364F8}" sibTransId="{C0D86BAE-7711-4781-A574-7BE0EA273229}"/>
    <dgm:cxn modelId="{34DF7AC8-F3C2-45B8-B10B-121143A0ABBD}" srcId="{9D527559-FDD8-4274-B634-C7FBCF5BC573}" destId="{9C12F5BE-AC2F-4662-8DFA-C79428950CF2}" srcOrd="2" destOrd="0" parTransId="{E2B7565C-BEBF-47B7-AC71-10023CB96091}" sibTransId="{BE48B07B-4C6F-4C50-9D7F-CE1D6590BF95}"/>
    <dgm:cxn modelId="{54F2F4D8-91E6-4351-94B1-A6EEFD564928}" type="presOf" srcId="{9D527559-FDD8-4274-B634-C7FBCF5BC573}" destId="{60E81CF5-4537-4C2F-8762-598D2E914097}" srcOrd="0" destOrd="0" presId="urn:microsoft.com/office/officeart/2005/8/layout/chevron1"/>
    <dgm:cxn modelId="{6EAF6799-2703-4673-94A3-1E822947E96B}" type="presParOf" srcId="{60E81CF5-4537-4C2F-8762-598D2E914097}" destId="{67FF3BB9-6612-4697-87EE-EC66312779BE}" srcOrd="0" destOrd="0" presId="urn:microsoft.com/office/officeart/2005/8/layout/chevron1"/>
    <dgm:cxn modelId="{B7FAEE53-181C-4C4C-B445-E98833F62F70}" type="presOf" srcId="{870E4F47-8CC4-4F59-B4C1-42B5AAA5CEFE}" destId="{67FF3BB9-6612-4697-87EE-EC66312779BE}" srcOrd="0" destOrd="0" presId="urn:microsoft.com/office/officeart/2005/8/layout/chevron1"/>
    <dgm:cxn modelId="{371051C0-1983-447B-8287-14D2480BB41D}" type="presParOf" srcId="{60E81CF5-4537-4C2F-8762-598D2E914097}" destId="{E484CEA2-673C-4A85-8A00-8580D721B29A}" srcOrd="1" destOrd="0" presId="urn:microsoft.com/office/officeart/2005/8/layout/chevron1"/>
    <dgm:cxn modelId="{2DDB231B-7108-49FE-BD63-17E39F2165F1}" type="presParOf" srcId="{60E81CF5-4537-4C2F-8762-598D2E914097}" destId="{D3000CD6-B08B-4D3B-8D2A-7F1C26A23961}" srcOrd="2" destOrd="0" presId="urn:microsoft.com/office/officeart/2005/8/layout/chevron1"/>
    <dgm:cxn modelId="{0C0941F7-23DD-49B1-B012-5749E138C462}" type="presOf" srcId="{1AA64000-5F0F-47A8-A435-2AF8D82F28B1}" destId="{D3000CD6-B08B-4D3B-8D2A-7F1C26A23961}" srcOrd="0" destOrd="0" presId="urn:microsoft.com/office/officeart/2005/8/layout/chevron1"/>
    <dgm:cxn modelId="{471C3401-0919-4200-9356-2C2B0A391D56}" type="presParOf" srcId="{60E81CF5-4537-4C2F-8762-598D2E914097}" destId="{1773A515-DFFE-41F0-B581-98757CBEC16E}" srcOrd="3" destOrd="0" presId="urn:microsoft.com/office/officeart/2005/8/layout/chevron1"/>
    <dgm:cxn modelId="{9704B0D0-5C3F-42A9-BFDF-C1E84C112DE3}" type="presParOf" srcId="{60E81CF5-4537-4C2F-8762-598D2E914097}" destId="{74437C11-3810-488A-B265-8C8037793D77}" srcOrd="4" destOrd="0" presId="urn:microsoft.com/office/officeart/2005/8/layout/chevron1"/>
    <dgm:cxn modelId="{FA85AB94-14CA-4ED1-ACC4-5B4BD45C1CB0}" type="presOf" srcId="{9C12F5BE-AC2F-4662-8DFA-C79428950CF2}" destId="{74437C11-3810-488A-B265-8C8037793D7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C320EB-5352-40AA-A0A9-C13066E1373C}" type="doc">
      <dgm:prSet loTypeId="list" loCatId="list" qsTypeId="urn:microsoft.com/office/officeart/2005/8/quickstyle/simple2" qsCatId="simple" csTypeId="urn:microsoft.com/office/officeart/2005/8/colors/colorful4" csCatId="accent1" phldr="0"/>
      <dgm:spPr/>
      <dgm:t>
        <a:bodyPr/>
        <a:p>
          <a:endParaRPr lang="zh-CN" altLang="en-US"/>
        </a:p>
      </dgm:t>
    </dgm:pt>
    <dgm:pt modelId="{773C5012-55F9-436E-B78B-2A38D8AAA0C0}">
      <dgm:prSet phldrT="[Texto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 sz="2800"/>
            <a:t>Volume</a:t>
          </a:r>
          <a:r>
            <a:rPr lang="pt-BR" altLang="zh-CN" sz="2800"/>
            <a:t/>
          </a:r>
          <a:endParaRPr lang="pt-BR" altLang="zh-CN" sz="2800"/>
        </a:p>
      </dgm:t>
    </dgm:pt>
    <dgm:pt modelId="{E1399106-9BE2-43F4-9430-F473CB36780F}" cxnId="{273F0CB0-2C51-4FF2-97E7-E7443FAA9EFF}" type="parTrans">
      <dgm:prSet/>
      <dgm:spPr/>
      <dgm:t>
        <a:bodyPr/>
        <a:p>
          <a:endParaRPr lang="zh-CN" altLang="en-US"/>
        </a:p>
      </dgm:t>
    </dgm:pt>
    <dgm:pt modelId="{507A6FE3-4D55-4ED6-A973-429D64C5DF28}" cxnId="{273F0CB0-2C51-4FF2-97E7-E7443FAA9EFF}" type="sibTrans">
      <dgm:prSet/>
      <dgm:spPr/>
      <dgm:t>
        <a:bodyPr/>
        <a:p>
          <a:endParaRPr lang="zh-CN" altLang="en-US"/>
        </a:p>
      </dgm:t>
    </dgm:pt>
    <dgm:pt modelId="{CDECA0ED-C358-42AB-AEE9-01A6E75C9D94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pt-BR"/>
            <a:t>Custo</a:t>
          </a:r>
          <a:r>
            <a:rPr lang="pt-BR"/>
            <a:t/>
          </a:r>
          <a:endParaRPr lang="pt-BR"/>
        </a:p>
      </dgm:t>
    </dgm:pt>
    <dgm:pt modelId="{F252390E-CF58-4BAE-8448-140DE3557625}" cxnId="{82D971E0-67A3-446B-A272-6EA5ADCC0485}" type="parTrans">
      <dgm:prSet/>
      <dgm:spPr/>
    </dgm:pt>
    <dgm:pt modelId="{0C93A767-9E13-4A51-B8E9-BC6BEBAB9394}" cxnId="{82D971E0-67A3-446B-A272-6EA5ADCC0485}" type="sibTrans">
      <dgm:prSet/>
      <dgm:spPr/>
    </dgm:pt>
    <dgm:pt modelId="{BCCCC241-095A-4A74-A915-B2E38A310D5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pt-BR"/>
            <a:t>Capacidade</a:t>
          </a:r>
          <a:r>
            <a:rPr lang="pt-BR"/>
            <a:t/>
          </a:r>
          <a:endParaRPr lang="pt-BR"/>
        </a:p>
      </dgm:t>
    </dgm:pt>
    <dgm:pt modelId="{A9FDAA89-7814-4151-BDA3-3945C3B94EBE}" cxnId="{96DAE5C0-7F4C-40F5-A43B-B628676FA9E6}" type="parTrans">
      <dgm:prSet/>
      <dgm:spPr/>
    </dgm:pt>
    <dgm:pt modelId="{6BA77F78-90F1-4752-887E-BF8FB4FE8693}" cxnId="{96DAE5C0-7F4C-40F5-A43B-B628676FA9E6}" type="sibTrans">
      <dgm:prSet/>
      <dgm:spPr/>
    </dgm:pt>
    <dgm:pt modelId="{0CF1D677-25B7-48E5-94BB-5776F98393E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pt-BR"/>
            <a:t>Arquitetura</a:t>
          </a:r>
          <a:r>
            <a:rPr lang="pt-BR"/>
            <a:t/>
          </a:r>
          <a:endParaRPr lang="pt-BR"/>
        </a:p>
      </dgm:t>
    </dgm:pt>
    <dgm:pt modelId="{30DC3AD4-D3FC-4C1A-AE1C-0591E4F81E5B}" cxnId="{69E2F348-9FB1-476C-A0F1-3A1D7B8F6FB9}" type="parTrans">
      <dgm:prSet/>
      <dgm:spPr/>
    </dgm:pt>
    <dgm:pt modelId="{37A1E89C-6105-4C49-AF0B-21F550F85952}" cxnId="{69E2F348-9FB1-476C-A0F1-3A1D7B8F6FB9}" type="sibTrans">
      <dgm:prSet/>
      <dgm:spPr/>
    </dgm:pt>
    <dgm:pt modelId="{CA58FE74-4619-4E47-BA6C-E0CD35AF5AC2}">
      <dgm:prSet phldrT="[Texto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 sz="2000"/>
            <a:t>Velocidade</a:t>
          </a:r>
          <a:r>
            <a:rPr lang="pt-BR" altLang="zh-CN" sz="2000"/>
            <a:t/>
          </a:r>
          <a:endParaRPr lang="pt-BR" altLang="zh-CN" sz="2000"/>
        </a:p>
      </dgm:t>
    </dgm:pt>
    <dgm:pt modelId="{EBAD4DA7-135F-4F4E-9475-804E7DC205D2}" cxnId="{AC9D4DB1-C8EF-4855-80B5-1A477629268A}" type="parTrans">
      <dgm:prSet/>
      <dgm:spPr/>
      <dgm:t>
        <a:bodyPr/>
        <a:p>
          <a:endParaRPr lang="zh-CN" altLang="en-US"/>
        </a:p>
      </dgm:t>
    </dgm:pt>
    <dgm:pt modelId="{5723A07A-E737-45B0-B84E-97FB4DE86580}" cxnId="{AC9D4DB1-C8EF-4855-80B5-1A477629268A}" type="sibTrans">
      <dgm:prSet/>
      <dgm:spPr/>
      <dgm:t>
        <a:bodyPr/>
        <a:p>
          <a:endParaRPr lang="zh-CN" altLang="en-US"/>
        </a:p>
      </dgm:t>
    </dgm:pt>
    <dgm:pt modelId="{23D7A417-E09F-4894-8335-201D7C621F7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pt-BR"/>
            <a:t>Taxa de transferência (</a:t>
          </a:r>
          <a:r>
            <a:rPr lang="pt-BR" i="1"/>
            <a:t>throughput</a:t>
          </a:r>
          <a:r>
            <a:rPr lang="pt-BR"/>
            <a:t>)</a:t>
          </a:r>
          <a:endParaRPr lang="pt-BR"/>
        </a:p>
      </dgm:t>
    </dgm:pt>
    <dgm:pt modelId="{95C8448D-DF58-45FD-81F7-9064D106A2F9}" cxnId="{6B498931-940C-454A-A4C6-9A6CC68D5E5C}" type="parTrans">
      <dgm:prSet/>
      <dgm:spPr/>
    </dgm:pt>
    <dgm:pt modelId="{42D9F1C4-26A7-4153-8073-37176FE6F77A}" cxnId="{6B498931-940C-454A-A4C6-9A6CC68D5E5C}" type="sibTrans">
      <dgm:prSet/>
      <dgm:spPr/>
    </dgm:pt>
    <dgm:pt modelId="{F3C2FC90-0B85-4137-B890-3DB3DF5EF3F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pt-BR"/>
            <a:t>Latência</a:t>
          </a:r>
          <a:r>
            <a:rPr lang="pt-BR"/>
            <a:t/>
          </a:r>
          <a:endParaRPr lang="pt-BR"/>
        </a:p>
      </dgm:t>
    </dgm:pt>
    <dgm:pt modelId="{6B8EFE2F-3970-464D-B4E2-9468DB92180F}" cxnId="{A99BE4DF-8984-47F8-A28D-89BB62B88F5C}" type="parTrans">
      <dgm:prSet/>
      <dgm:spPr/>
    </dgm:pt>
    <dgm:pt modelId="{4DC97119-B8DD-461E-9B61-E0AD69957A84}" cxnId="{A99BE4DF-8984-47F8-A28D-89BB62B88F5C}" type="sibTrans">
      <dgm:prSet/>
      <dgm:spPr/>
    </dgm:pt>
    <dgm:pt modelId="{D3284563-CEAB-43B3-81C4-5F6C081CBB78}">
      <dgm:prSet phldrT="[Texto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 sz="1800"/>
            <a:t>Variedade</a:t>
          </a:r>
          <a:r>
            <a:rPr lang="pt-BR" altLang="zh-CN" sz="1800"/>
            <a:t/>
          </a:r>
          <a:endParaRPr lang="pt-BR" altLang="zh-CN" sz="1800"/>
        </a:p>
      </dgm:t>
    </dgm:pt>
    <dgm:pt modelId="{A2E240DA-ABFA-4A24-BE34-ABE926603D67}" cxnId="{23CE804E-AA29-4F23-81AD-C46431ECF211}" type="parTrans">
      <dgm:prSet/>
      <dgm:spPr/>
      <dgm:t>
        <a:bodyPr/>
        <a:p>
          <a:endParaRPr lang="zh-CN" altLang="en-US"/>
        </a:p>
      </dgm:t>
    </dgm:pt>
    <dgm:pt modelId="{2E43EE94-FE21-4F90-81B3-CED5B1ECC8C9}" cxnId="{23CE804E-AA29-4F23-81AD-C46431ECF211}" type="sibTrans">
      <dgm:prSet/>
      <dgm:spPr/>
      <dgm:t>
        <a:bodyPr/>
        <a:p>
          <a:endParaRPr lang="zh-CN" altLang="en-US"/>
        </a:p>
      </dgm:t>
    </dgm:pt>
    <dgm:pt modelId="{FE4F1F29-D495-4C5A-85FD-177B3C6D62E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/>
            <a:t>D</a:t>
          </a:r>
          <a:r>
            <a:rPr lang="pt-BR"/>
            <a:t>ados estruturados</a:t>
          </a:r>
          <a:endParaRPr lang="pt-BR"/>
        </a:p>
      </dgm:t>
    </dgm:pt>
    <dgm:pt modelId="{39F5D584-209A-4F3B-9361-4F5B9CDC1DB2}" cxnId="{3248BDFD-054E-475F-87A8-E2DD3B0962E7}" type="parTrans">
      <dgm:prSet/>
      <dgm:spPr/>
    </dgm:pt>
    <dgm:pt modelId="{B4F9A2B0-019B-4EE6-A889-391C56F0F320}" cxnId="{3248BDFD-054E-475F-87A8-E2DD3B0962E7}" type="sibTrans">
      <dgm:prSet/>
      <dgm:spPr/>
    </dgm:pt>
    <dgm:pt modelId="{87632ACC-D85B-433F-9097-D97B971C57F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pt-BR"/>
            <a:t>Dados não estruturados</a:t>
          </a:r>
          <a:endParaRPr lang="pt-BR"/>
        </a:p>
      </dgm:t>
    </dgm:pt>
    <dgm:pt modelId="{9B0EDF77-34E4-471B-8C50-0FA378FF7314}" cxnId="{2504495F-169E-4BF7-9F06-60EA82155157}" type="parTrans">
      <dgm:prSet/>
      <dgm:spPr/>
    </dgm:pt>
    <dgm:pt modelId="{732580C7-8F70-44EF-B519-275DF3612A9C}" cxnId="{2504495F-169E-4BF7-9F06-60EA82155157}" type="sibTrans">
      <dgm:prSet/>
      <dgm:spPr/>
    </dgm:pt>
    <dgm:pt modelId="{0EFBFD8C-85EE-4126-BDB4-464C4F5EE5C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pt-BR"/>
            <a:t>Dados semiestruturados</a:t>
          </a:r>
          <a:r>
            <a:rPr lang="pt-BR"/>
            <a:t/>
          </a:r>
          <a:endParaRPr lang="pt-BR"/>
        </a:p>
      </dgm:t>
    </dgm:pt>
    <dgm:pt modelId="{79865999-57F1-4D8E-A80B-42FE499D0DA4}" cxnId="{3BA019E9-782F-428B-A058-D9D97ACA0217}" type="parTrans">
      <dgm:prSet/>
      <dgm:spPr/>
    </dgm:pt>
    <dgm:pt modelId="{0241613F-38D6-4668-8239-A6284C3DB7CC}" cxnId="{3BA019E9-782F-428B-A058-D9D97ACA0217}" type="sibTrans">
      <dgm:prSet/>
      <dgm:spPr/>
    </dgm:pt>
    <dgm:pt modelId="{E5EECCA3-F875-4B71-92CC-9CCDFB7DBFEF}" type="pres">
      <dgm:prSet presAssocID="{26C320EB-5352-40AA-A0A9-C13066E1373C}" presName="linear" presStyleCnt="0">
        <dgm:presLayoutVars>
          <dgm:dir/>
          <dgm:animLvl val="lvl"/>
          <dgm:resizeHandles val="exact"/>
        </dgm:presLayoutVars>
      </dgm:prSet>
      <dgm:spPr/>
    </dgm:pt>
    <dgm:pt modelId="{667CAF5C-37C0-43B7-8B7E-02CCA3754DB9}" type="pres">
      <dgm:prSet presAssocID="{773C5012-55F9-436E-B78B-2A38D8AAA0C0}" presName="parentLin" presStyleCnt="0"/>
      <dgm:spPr/>
    </dgm:pt>
    <dgm:pt modelId="{58B158CB-C1D2-4676-88E6-6B3937A00A96}" type="pres">
      <dgm:prSet presAssocID="{773C5012-55F9-436E-B78B-2A38D8AAA0C0}" presName="parentLeftMargin" presStyleCnt="0"/>
      <dgm:spPr/>
    </dgm:pt>
    <dgm:pt modelId="{D0971512-D8E1-4E4B-89F4-FF2EB164C196}" type="pres">
      <dgm:prSet presAssocID="{773C5012-55F9-436E-B78B-2A38D8AAA0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5E10EBB-C85A-471E-9935-B48B9C39A12E}" type="pres">
      <dgm:prSet presAssocID="{773C5012-55F9-436E-B78B-2A38D8AAA0C0}" presName="negativeSpace" presStyleCnt="0"/>
      <dgm:spPr/>
    </dgm:pt>
    <dgm:pt modelId="{1F055725-8984-42CB-98CB-8E7728DD5EAB}" type="pres">
      <dgm:prSet presAssocID="{773C5012-55F9-436E-B78B-2A38D8AAA0C0}" presName="childText" presStyleLbl="conFgAcc1" presStyleIdx="0" presStyleCnt="3">
        <dgm:presLayoutVars>
          <dgm:bulletEnabled val="1"/>
        </dgm:presLayoutVars>
      </dgm:prSet>
      <dgm:spPr/>
    </dgm:pt>
    <dgm:pt modelId="{5785404B-F53E-4CF2-A702-90A46E89CED8}" type="pres">
      <dgm:prSet presAssocID="{507A6FE3-4D55-4ED6-A973-429D64C5DF28}" presName="spaceBetweenRectangles" presStyleCnt="0"/>
      <dgm:spPr/>
    </dgm:pt>
    <dgm:pt modelId="{EF963990-07B7-4DBC-8CFE-C86D15B61BB6}" type="pres">
      <dgm:prSet presAssocID="{CA58FE74-4619-4E47-BA6C-E0CD35AF5AC2}" presName="parentLin" presStyleCnt="0"/>
      <dgm:spPr/>
    </dgm:pt>
    <dgm:pt modelId="{AEA4B341-6C57-43B8-BC42-9813D43D1335}" type="pres">
      <dgm:prSet presAssocID="{CA58FE74-4619-4E47-BA6C-E0CD35AF5AC2}" presName="parentLeftMargin" presStyleCnt="0"/>
      <dgm:spPr/>
    </dgm:pt>
    <dgm:pt modelId="{DD07B078-3354-4F1B-9438-E4F95C4B43A6}" type="pres">
      <dgm:prSet presAssocID="{CA58FE74-4619-4E47-BA6C-E0CD35AF5AC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8F9047E-C8BE-4990-B6F7-84F4581E1FEA}" type="pres">
      <dgm:prSet presAssocID="{CA58FE74-4619-4E47-BA6C-E0CD35AF5AC2}" presName="negativeSpace" presStyleCnt="0"/>
      <dgm:spPr/>
    </dgm:pt>
    <dgm:pt modelId="{FB20FF5F-D131-4A8A-AEBC-01A2B84D6655}" type="pres">
      <dgm:prSet presAssocID="{CA58FE74-4619-4E47-BA6C-E0CD35AF5AC2}" presName="childText" presStyleLbl="conFgAcc1" presStyleIdx="1" presStyleCnt="3">
        <dgm:presLayoutVars>
          <dgm:bulletEnabled val="1"/>
        </dgm:presLayoutVars>
      </dgm:prSet>
      <dgm:spPr/>
    </dgm:pt>
    <dgm:pt modelId="{AC1FEB9E-7ED9-4E44-9D47-B63AE5862158}" type="pres">
      <dgm:prSet presAssocID="{5723A07A-E737-45B0-B84E-97FB4DE86580}" presName="spaceBetweenRectangles" presStyleCnt="0"/>
      <dgm:spPr/>
    </dgm:pt>
    <dgm:pt modelId="{04A221FB-3A34-4804-9E1E-FAA254BEF819}" type="pres">
      <dgm:prSet presAssocID="{D3284563-CEAB-43B3-81C4-5F6C081CBB78}" presName="parentLin" presStyleCnt="0"/>
      <dgm:spPr/>
    </dgm:pt>
    <dgm:pt modelId="{09CBCBA7-E2EE-4654-BCFB-AB2C2D77E66B}" type="pres">
      <dgm:prSet presAssocID="{D3284563-CEAB-43B3-81C4-5F6C081CBB78}" presName="parentLeftMargin" presStyleCnt="0"/>
      <dgm:spPr/>
    </dgm:pt>
    <dgm:pt modelId="{F8B30F84-9FC1-4455-B8FC-CA5DC2189586}" type="pres">
      <dgm:prSet presAssocID="{D3284563-CEAB-43B3-81C4-5F6C081CBB7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5AF99AA-34AA-4169-A0AA-91E0CC0C2D15}" type="pres">
      <dgm:prSet presAssocID="{D3284563-CEAB-43B3-81C4-5F6C081CBB78}" presName="negativeSpace" presStyleCnt="0"/>
      <dgm:spPr/>
    </dgm:pt>
    <dgm:pt modelId="{F855875C-E8B4-4273-8C6C-6A8EC3091B3C}" type="pres">
      <dgm:prSet presAssocID="{D3284563-CEAB-43B3-81C4-5F6C081CBB7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73F0CB0-2C51-4FF2-97E7-E7443FAA9EFF}" srcId="{26C320EB-5352-40AA-A0A9-C13066E1373C}" destId="{773C5012-55F9-436E-B78B-2A38D8AAA0C0}" srcOrd="0" destOrd="0" parTransId="{E1399106-9BE2-43F4-9430-F473CB36780F}" sibTransId="{507A6FE3-4D55-4ED6-A973-429D64C5DF28}"/>
    <dgm:cxn modelId="{82D971E0-67A3-446B-A272-6EA5ADCC0485}" srcId="{773C5012-55F9-436E-B78B-2A38D8AAA0C0}" destId="{CDECA0ED-C358-42AB-AEE9-01A6E75C9D94}" srcOrd="0" destOrd="0" parTransId="{F252390E-CF58-4BAE-8448-140DE3557625}" sibTransId="{0C93A767-9E13-4A51-B8E9-BC6BEBAB9394}"/>
    <dgm:cxn modelId="{96DAE5C0-7F4C-40F5-A43B-B628676FA9E6}" srcId="{773C5012-55F9-436E-B78B-2A38D8AAA0C0}" destId="{BCCCC241-095A-4A74-A915-B2E38A310D57}" srcOrd="1" destOrd="0" parTransId="{A9FDAA89-7814-4151-BDA3-3945C3B94EBE}" sibTransId="{6BA77F78-90F1-4752-887E-BF8FB4FE8693}"/>
    <dgm:cxn modelId="{69E2F348-9FB1-476C-A0F1-3A1D7B8F6FB9}" srcId="{773C5012-55F9-436E-B78B-2A38D8AAA0C0}" destId="{0CF1D677-25B7-48E5-94BB-5776F98393EC}" srcOrd="2" destOrd="0" parTransId="{30DC3AD4-D3FC-4C1A-AE1C-0591E4F81E5B}" sibTransId="{37A1E89C-6105-4C49-AF0B-21F550F85952}"/>
    <dgm:cxn modelId="{AC9D4DB1-C8EF-4855-80B5-1A477629268A}" srcId="{26C320EB-5352-40AA-A0A9-C13066E1373C}" destId="{CA58FE74-4619-4E47-BA6C-E0CD35AF5AC2}" srcOrd="1" destOrd="0" parTransId="{EBAD4DA7-135F-4F4E-9475-804E7DC205D2}" sibTransId="{5723A07A-E737-45B0-B84E-97FB4DE86580}"/>
    <dgm:cxn modelId="{6B498931-940C-454A-A4C6-9A6CC68D5E5C}" srcId="{CA58FE74-4619-4E47-BA6C-E0CD35AF5AC2}" destId="{23D7A417-E09F-4894-8335-201D7C621F73}" srcOrd="0" destOrd="1" parTransId="{95C8448D-DF58-45FD-81F7-9064D106A2F9}" sibTransId="{42D9F1C4-26A7-4153-8073-37176FE6F77A}"/>
    <dgm:cxn modelId="{A99BE4DF-8984-47F8-A28D-89BB62B88F5C}" srcId="{CA58FE74-4619-4E47-BA6C-E0CD35AF5AC2}" destId="{F3C2FC90-0B85-4137-B890-3DB3DF5EF3F6}" srcOrd="1" destOrd="1" parTransId="{6B8EFE2F-3970-464D-B4E2-9468DB92180F}" sibTransId="{4DC97119-B8DD-461E-9B61-E0AD69957A84}"/>
    <dgm:cxn modelId="{23CE804E-AA29-4F23-81AD-C46431ECF211}" srcId="{26C320EB-5352-40AA-A0A9-C13066E1373C}" destId="{D3284563-CEAB-43B3-81C4-5F6C081CBB78}" srcOrd="2" destOrd="0" parTransId="{A2E240DA-ABFA-4A24-BE34-ABE926603D67}" sibTransId="{2E43EE94-FE21-4F90-81B3-CED5B1ECC8C9}"/>
    <dgm:cxn modelId="{3248BDFD-054E-475F-87A8-E2DD3B0962E7}" srcId="{D3284563-CEAB-43B3-81C4-5F6C081CBB78}" destId="{FE4F1F29-D495-4C5A-85FD-177B3C6D62E8}" srcOrd="0" destOrd="2" parTransId="{39F5D584-209A-4F3B-9361-4F5B9CDC1DB2}" sibTransId="{B4F9A2B0-019B-4EE6-A889-391C56F0F320}"/>
    <dgm:cxn modelId="{2504495F-169E-4BF7-9F06-60EA82155157}" srcId="{D3284563-CEAB-43B3-81C4-5F6C081CBB78}" destId="{87632ACC-D85B-433F-9097-D97B971C57F1}" srcOrd="1" destOrd="2" parTransId="{9B0EDF77-34E4-471B-8C50-0FA378FF7314}" sibTransId="{732580C7-8F70-44EF-B519-275DF3612A9C}"/>
    <dgm:cxn modelId="{3BA019E9-782F-428B-A058-D9D97ACA0217}" srcId="{D3284563-CEAB-43B3-81C4-5F6C081CBB78}" destId="{0EFBFD8C-85EE-4126-BDB4-464C4F5EE5C7}" srcOrd="2" destOrd="2" parTransId="{79865999-57F1-4D8E-A80B-42FE499D0DA4}" sibTransId="{0241613F-38D6-4668-8239-A6284C3DB7CC}"/>
    <dgm:cxn modelId="{B8CB275F-0C88-4E48-A9BB-1F6FC49C2B98}" type="presOf" srcId="{26C320EB-5352-40AA-A0A9-C13066E1373C}" destId="{E5EECCA3-F875-4B71-92CC-9CCDFB7DBFEF}" srcOrd="0" destOrd="0" presId="urn:microsoft.com/office/officeart/2005/8/layout/list1"/>
    <dgm:cxn modelId="{C4C95DA0-3B0D-4491-8D89-661492E21DB2}" type="presParOf" srcId="{E5EECCA3-F875-4B71-92CC-9CCDFB7DBFEF}" destId="{667CAF5C-37C0-43B7-8B7E-02CCA3754DB9}" srcOrd="0" destOrd="0" presId="urn:microsoft.com/office/officeart/2005/8/layout/list1"/>
    <dgm:cxn modelId="{0858900E-643A-464F-A59B-E55520FDDAF9}" type="presParOf" srcId="{667CAF5C-37C0-43B7-8B7E-02CCA3754DB9}" destId="{58B158CB-C1D2-4676-88E6-6B3937A00A96}" srcOrd="0" destOrd="0" presId="urn:microsoft.com/office/officeart/2005/8/layout/list1"/>
    <dgm:cxn modelId="{418B6EA0-826A-406F-B723-FF3F74A0F036}" type="presOf" srcId="{773C5012-55F9-436E-B78B-2A38D8AAA0C0}" destId="{58B158CB-C1D2-4676-88E6-6B3937A00A96}" srcOrd="0" destOrd="0" presId="urn:microsoft.com/office/officeart/2005/8/layout/list1"/>
    <dgm:cxn modelId="{6DB57355-4031-44CD-B90D-9F1A36A13B28}" type="presParOf" srcId="{667CAF5C-37C0-43B7-8B7E-02CCA3754DB9}" destId="{D0971512-D8E1-4E4B-89F4-FF2EB164C196}" srcOrd="1" destOrd="0" presId="urn:microsoft.com/office/officeart/2005/8/layout/list1"/>
    <dgm:cxn modelId="{96EA7F4B-A940-46BF-A524-225EAF061138}" type="presOf" srcId="{773C5012-55F9-436E-B78B-2A38D8AAA0C0}" destId="{D0971512-D8E1-4E4B-89F4-FF2EB164C196}" srcOrd="0" destOrd="0" presId="urn:microsoft.com/office/officeart/2005/8/layout/list1"/>
    <dgm:cxn modelId="{80D81498-351C-4DD9-94F3-714B42CC160F}" type="presParOf" srcId="{E5EECCA3-F875-4B71-92CC-9CCDFB7DBFEF}" destId="{05E10EBB-C85A-471E-9935-B48B9C39A12E}" srcOrd="1" destOrd="0" presId="urn:microsoft.com/office/officeart/2005/8/layout/list1"/>
    <dgm:cxn modelId="{C033A7CD-F6E8-443D-8748-1C3074A7BB9F}" type="presParOf" srcId="{E5EECCA3-F875-4B71-92CC-9CCDFB7DBFEF}" destId="{1F055725-8984-42CB-98CB-8E7728DD5EAB}" srcOrd="2" destOrd="0" presId="urn:microsoft.com/office/officeart/2005/8/layout/list1"/>
    <dgm:cxn modelId="{FA13614F-3F50-4A1C-AA40-445F1DC8CDC0}" type="presOf" srcId="{CDECA0ED-C358-42AB-AEE9-01A6E75C9D94}" destId="{1F055725-8984-42CB-98CB-8E7728DD5EAB}" srcOrd="0" destOrd="0" presId="urn:microsoft.com/office/officeart/2005/8/layout/list1"/>
    <dgm:cxn modelId="{1A894798-75B6-49D4-AFC3-3CAE4EF8EA7E}" type="presOf" srcId="{BCCCC241-095A-4A74-A915-B2E38A310D57}" destId="{1F055725-8984-42CB-98CB-8E7728DD5EAB}" srcOrd="0" destOrd="1" presId="urn:microsoft.com/office/officeart/2005/8/layout/list1"/>
    <dgm:cxn modelId="{AE295356-10E3-4872-8D49-88172991CCE4}" type="presOf" srcId="{0CF1D677-25B7-48E5-94BB-5776F98393EC}" destId="{1F055725-8984-42CB-98CB-8E7728DD5EAB}" srcOrd="0" destOrd="2" presId="urn:microsoft.com/office/officeart/2005/8/layout/list1"/>
    <dgm:cxn modelId="{A3AB92B1-1757-4C64-9D78-D0280803E5C4}" type="presParOf" srcId="{E5EECCA3-F875-4B71-92CC-9CCDFB7DBFEF}" destId="{5785404B-F53E-4CF2-A702-90A46E89CED8}" srcOrd="3" destOrd="0" presId="urn:microsoft.com/office/officeart/2005/8/layout/list1"/>
    <dgm:cxn modelId="{32EA2615-0A62-47A9-BD72-DEEBDDE9B4A8}" type="presParOf" srcId="{E5EECCA3-F875-4B71-92CC-9CCDFB7DBFEF}" destId="{EF963990-07B7-4DBC-8CFE-C86D15B61BB6}" srcOrd="4" destOrd="0" presId="urn:microsoft.com/office/officeart/2005/8/layout/list1"/>
    <dgm:cxn modelId="{FCAD1395-95BB-44C4-8A02-A75E9B76FD23}" type="presParOf" srcId="{EF963990-07B7-4DBC-8CFE-C86D15B61BB6}" destId="{AEA4B341-6C57-43B8-BC42-9813D43D1335}" srcOrd="0" destOrd="4" presId="urn:microsoft.com/office/officeart/2005/8/layout/list1"/>
    <dgm:cxn modelId="{50B4A5E4-C7FB-46F7-A355-E8C688A59729}" type="presOf" srcId="{CA58FE74-4619-4E47-BA6C-E0CD35AF5AC2}" destId="{AEA4B341-6C57-43B8-BC42-9813D43D1335}" srcOrd="0" destOrd="0" presId="urn:microsoft.com/office/officeart/2005/8/layout/list1"/>
    <dgm:cxn modelId="{3B2A8740-68EF-4840-B3A6-9F6310319674}" type="presParOf" srcId="{EF963990-07B7-4DBC-8CFE-C86D15B61BB6}" destId="{DD07B078-3354-4F1B-9438-E4F95C4B43A6}" srcOrd="1" destOrd="4" presId="urn:microsoft.com/office/officeart/2005/8/layout/list1"/>
    <dgm:cxn modelId="{3379200E-9A45-4912-91A1-7CA9527BC63E}" type="presOf" srcId="{CA58FE74-4619-4E47-BA6C-E0CD35AF5AC2}" destId="{DD07B078-3354-4F1B-9438-E4F95C4B43A6}" srcOrd="0" destOrd="0" presId="urn:microsoft.com/office/officeart/2005/8/layout/list1"/>
    <dgm:cxn modelId="{A3D9AB94-25DD-4836-83E5-7A65DCFF7224}" type="presParOf" srcId="{E5EECCA3-F875-4B71-92CC-9CCDFB7DBFEF}" destId="{98F9047E-C8BE-4990-B6F7-84F4581E1FEA}" srcOrd="5" destOrd="0" presId="urn:microsoft.com/office/officeart/2005/8/layout/list1"/>
    <dgm:cxn modelId="{23E2EFC4-AFA6-41D9-BFC9-6C2C0DE23CF1}" type="presParOf" srcId="{E5EECCA3-F875-4B71-92CC-9CCDFB7DBFEF}" destId="{FB20FF5F-D131-4A8A-AEBC-01A2B84D6655}" srcOrd="6" destOrd="0" presId="urn:microsoft.com/office/officeart/2005/8/layout/list1"/>
    <dgm:cxn modelId="{9ED673FD-2B66-4071-859E-9DFFE7FFC528}" type="presOf" srcId="{23D7A417-E09F-4894-8335-201D7C621F73}" destId="{FB20FF5F-D131-4A8A-AEBC-01A2B84D6655}" srcOrd="0" destOrd="0" presId="urn:microsoft.com/office/officeart/2005/8/layout/list1"/>
    <dgm:cxn modelId="{CAB10C00-4940-4EC4-A104-D5C77603CB04}" type="presOf" srcId="{F3C2FC90-0B85-4137-B890-3DB3DF5EF3F6}" destId="{FB20FF5F-D131-4A8A-AEBC-01A2B84D6655}" srcOrd="0" destOrd="1" presId="urn:microsoft.com/office/officeart/2005/8/layout/list1"/>
    <dgm:cxn modelId="{C58DC6DB-75C0-4B59-A3AB-9D7B7D6EBCD7}" type="presParOf" srcId="{E5EECCA3-F875-4B71-92CC-9CCDFB7DBFEF}" destId="{AC1FEB9E-7ED9-4E44-9D47-B63AE5862158}" srcOrd="7" destOrd="0" presId="urn:microsoft.com/office/officeart/2005/8/layout/list1"/>
    <dgm:cxn modelId="{59B158F0-BB39-444A-BA50-27CCD2E41EA6}" type="presParOf" srcId="{E5EECCA3-F875-4B71-92CC-9CCDFB7DBFEF}" destId="{04A221FB-3A34-4804-9E1E-FAA254BEF819}" srcOrd="8" destOrd="0" presId="urn:microsoft.com/office/officeart/2005/8/layout/list1"/>
    <dgm:cxn modelId="{3DDCD0C4-F652-4557-8B07-087D69759590}" type="presParOf" srcId="{04A221FB-3A34-4804-9E1E-FAA254BEF819}" destId="{09CBCBA7-E2EE-4654-BCFB-AB2C2D77E66B}" srcOrd="0" destOrd="8" presId="urn:microsoft.com/office/officeart/2005/8/layout/list1"/>
    <dgm:cxn modelId="{0A253F12-ACC3-4A2D-80F2-F8D25D8235F8}" type="presOf" srcId="{D3284563-CEAB-43B3-81C4-5F6C081CBB78}" destId="{09CBCBA7-E2EE-4654-BCFB-AB2C2D77E66B}" srcOrd="0" destOrd="0" presId="urn:microsoft.com/office/officeart/2005/8/layout/list1"/>
    <dgm:cxn modelId="{D6B4FDF7-69CF-4E15-A6E7-BFEE36DC0418}" type="presParOf" srcId="{04A221FB-3A34-4804-9E1E-FAA254BEF819}" destId="{F8B30F84-9FC1-4455-B8FC-CA5DC2189586}" srcOrd="1" destOrd="8" presId="urn:microsoft.com/office/officeart/2005/8/layout/list1"/>
    <dgm:cxn modelId="{2740A8EC-18BA-497E-86E6-F8C586E9272E}" type="presOf" srcId="{D3284563-CEAB-43B3-81C4-5F6C081CBB78}" destId="{F8B30F84-9FC1-4455-B8FC-CA5DC2189586}" srcOrd="0" destOrd="0" presId="urn:microsoft.com/office/officeart/2005/8/layout/list1"/>
    <dgm:cxn modelId="{4D245F9C-4C0F-4AD1-B6AB-D1C07D343CAE}" type="presParOf" srcId="{E5EECCA3-F875-4B71-92CC-9CCDFB7DBFEF}" destId="{75AF99AA-34AA-4169-A0AA-91E0CC0C2D15}" srcOrd="9" destOrd="0" presId="urn:microsoft.com/office/officeart/2005/8/layout/list1"/>
    <dgm:cxn modelId="{6FF5AFC6-84E8-44B0-9144-DB0A9658DA6C}" type="presParOf" srcId="{E5EECCA3-F875-4B71-92CC-9CCDFB7DBFEF}" destId="{F855875C-E8B4-4273-8C6C-6A8EC3091B3C}" srcOrd="10" destOrd="0" presId="urn:microsoft.com/office/officeart/2005/8/layout/list1"/>
    <dgm:cxn modelId="{AC114DE1-9E0A-4CF6-8ADF-EF74979AB56A}" type="presOf" srcId="{FE4F1F29-D495-4C5A-85FD-177B3C6D62E8}" destId="{F855875C-E8B4-4273-8C6C-6A8EC3091B3C}" srcOrd="0" destOrd="0" presId="urn:microsoft.com/office/officeart/2005/8/layout/list1"/>
    <dgm:cxn modelId="{230F5FB1-3A43-485C-97F6-970F9FCAE288}" type="presOf" srcId="{87632ACC-D85B-433F-9097-D97B971C57F1}" destId="{F855875C-E8B4-4273-8C6C-6A8EC3091B3C}" srcOrd="0" destOrd="1" presId="urn:microsoft.com/office/officeart/2005/8/layout/list1"/>
    <dgm:cxn modelId="{C64C5BB2-EB22-4089-ADAC-CFA2177F8098}" type="presOf" srcId="{0EFBFD8C-85EE-4126-BDB4-464C4F5EE5C7}" destId="{F855875C-E8B4-4273-8C6C-6A8EC3091B3C}" srcOrd="0" destOrd="2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C320EB-5352-40AA-A0A9-C13066E1373C}" type="doc">
      <dgm:prSet loTypeId="list" loCatId="list" qsTypeId="urn:microsoft.com/office/officeart/2005/8/quickstyle/simple2" qsCatId="simple" csTypeId="urn:microsoft.com/office/officeart/2005/8/colors/accent1_1" csCatId="accent1" phldr="0"/>
      <dgm:spPr/>
      <dgm:t>
        <a:bodyPr/>
        <a:p>
          <a:endParaRPr lang="zh-CN" altLang="en-US"/>
        </a:p>
      </dgm:t>
    </dgm:pt>
    <dgm:pt modelId="{CA58FE74-4619-4E47-BA6C-E0CD35AF5AC2}">
      <dgm:prSet phldrT="[Texto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 sz="2000" b="1"/>
            <a:t>Veracidade</a:t>
          </a:r>
          <a:r>
            <a:rPr lang="pt-BR" altLang="zh-CN" sz="2000" b="1"/>
            <a:t/>
          </a:r>
          <a:endParaRPr lang="pt-BR" altLang="zh-CN" sz="2000" b="1"/>
        </a:p>
      </dgm:t>
    </dgm:pt>
    <dgm:pt modelId="{EBAD4DA7-135F-4F4E-9475-804E7DC205D2}" cxnId="{0C57D66B-4BDA-4BE3-BA6A-34616FC3093C}" type="parTrans">
      <dgm:prSet/>
      <dgm:spPr/>
      <dgm:t>
        <a:bodyPr/>
        <a:p>
          <a:endParaRPr lang="zh-CN" altLang="en-US"/>
        </a:p>
      </dgm:t>
    </dgm:pt>
    <dgm:pt modelId="{5723A07A-E737-45B0-B84E-97FB4DE86580}" cxnId="{0C57D66B-4BDA-4BE3-BA6A-34616FC3093C}" type="sibTrans">
      <dgm:prSet/>
      <dgm:spPr/>
      <dgm:t>
        <a:bodyPr/>
        <a:p>
          <a:endParaRPr lang="zh-CN" altLang="en-US"/>
        </a:p>
      </dgm:t>
    </dgm:pt>
    <dgm:pt modelId="{23D7A417-E09F-4894-8335-201D7C621F7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pt-BR" sz="2000"/>
            <a:t>Confiabilidade das fontes</a:t>
          </a:r>
          <a:endParaRPr lang="pt-BR" sz="2000"/>
        </a:p>
      </dgm:t>
    </dgm:pt>
    <dgm:pt modelId="{95C8448D-DF58-45FD-81F7-9064D106A2F9}" cxnId="{E27087DB-D3BE-4E3A-9BB5-F8D9DC2F2EE1}" type="parTrans">
      <dgm:prSet/>
      <dgm:spPr/>
    </dgm:pt>
    <dgm:pt modelId="{42D9F1C4-26A7-4153-8073-37176FE6F77A}" cxnId="{E27087DB-D3BE-4E3A-9BB5-F8D9DC2F2EE1}" type="sibTrans">
      <dgm:prSet/>
      <dgm:spPr/>
    </dgm:pt>
    <dgm:pt modelId="{51E34CA2-5EDB-48D4-8F4E-96C09C2C45B4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pt-BR" sz="2000"/>
            <a:t>Verificação de </a:t>
          </a:r>
          <a:r>
            <a:rPr lang="pt-BR" sz="2000"/>
            <a:t>veracidade</a:t>
          </a:r>
          <a:r>
            <a:rPr lang="pt-BR" sz="2000"/>
            <a:t/>
          </a:r>
          <a:endParaRPr lang="pt-BR" sz="2000"/>
        </a:p>
      </dgm:t>
    </dgm:pt>
    <dgm:pt modelId="{5F469B54-0194-4B72-9AD6-5482D869D45D}" cxnId="{0D9E726E-ED02-45D5-9BDE-54D67B14FC86}" type="parTrans">
      <dgm:prSet/>
      <dgm:spPr/>
    </dgm:pt>
    <dgm:pt modelId="{AFAE6C1C-B7A2-4471-A9D7-C23B44F005D2}" cxnId="{0D9E726E-ED02-45D5-9BDE-54D67B14FC86}" type="sibTrans">
      <dgm:prSet/>
      <dgm:spPr/>
    </dgm:pt>
    <dgm:pt modelId="{D3284563-CEAB-43B3-81C4-5F6C081CBB78}">
      <dgm:prSet phldrT="[Texto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 sz="1800" b="1"/>
            <a:t>Valor</a:t>
          </a:r>
          <a:r>
            <a:rPr lang="pt-BR" altLang="zh-CN" sz="1800" b="1"/>
            <a:t/>
          </a:r>
          <a:endParaRPr lang="pt-BR" altLang="zh-CN" sz="1800" b="1"/>
        </a:p>
      </dgm:t>
    </dgm:pt>
    <dgm:pt modelId="{A2E240DA-ABFA-4A24-BE34-ABE926603D67}" cxnId="{A70EBECE-E96D-43A3-AE5E-A33F2A2B19FC}" type="parTrans">
      <dgm:prSet/>
      <dgm:spPr/>
      <dgm:t>
        <a:bodyPr/>
        <a:p>
          <a:endParaRPr lang="zh-CN" altLang="en-US"/>
        </a:p>
      </dgm:t>
    </dgm:pt>
    <dgm:pt modelId="{2E43EE94-FE21-4F90-81B3-CED5B1ECC8C9}" cxnId="{A70EBECE-E96D-43A3-AE5E-A33F2A2B19FC}" type="sibTrans">
      <dgm:prSet/>
      <dgm:spPr/>
      <dgm:t>
        <a:bodyPr/>
        <a:p>
          <a:endParaRPr lang="zh-CN" altLang="en-US"/>
        </a:p>
      </dgm:t>
    </dgm:pt>
    <dgm:pt modelId="{6CFBDB38-379E-4FBD-A06B-F44B6CE96B65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/>
            <a:t>M</a:t>
          </a:r>
          <a:r>
            <a:rPr lang="pt-BR"/>
            <a:t>onetização dos dados</a:t>
          </a:r>
          <a:endParaRPr lang="pt-BR"/>
        </a:p>
      </dgm:t>
    </dgm:pt>
    <dgm:pt modelId="{97821B42-0206-47DA-952C-8488B970C0FD}" cxnId="{A5BE90CC-5A9E-4C21-A353-518F1113C3EE}" type="parTrans">
      <dgm:prSet/>
      <dgm:spPr/>
    </dgm:pt>
    <dgm:pt modelId="{20436BEA-2928-4648-8725-E1C3E89397E4}" cxnId="{A5BE90CC-5A9E-4C21-A353-518F1113C3EE}" type="sibTrans">
      <dgm:prSet/>
      <dgm:spPr/>
    </dgm:pt>
    <dgm:pt modelId="{480C0EAD-764A-4572-8A2E-C185E322FFC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pt-BR"/>
            <a:t>Desenvolvimento de produtos e serviços</a:t>
          </a:r>
          <a:endParaRPr lang="pt-BR"/>
        </a:p>
      </dgm:t>
    </dgm:pt>
    <dgm:pt modelId="{E52F676E-768C-4983-B52E-A7F50DCEA6A0}" cxnId="{BB08E953-95CD-4DB9-98BC-8354C8B656F3}" type="parTrans">
      <dgm:prSet/>
      <dgm:spPr/>
    </dgm:pt>
    <dgm:pt modelId="{A741A05B-1679-4699-AB88-887B8DD5EC6F}" cxnId="{BB08E953-95CD-4DB9-98BC-8354C8B656F3}" type="sibTrans">
      <dgm:prSet/>
      <dgm:spPr/>
    </dgm:pt>
    <dgm:pt modelId="{E5EECCA3-F875-4B71-92CC-9CCDFB7DBFEF}" type="pres">
      <dgm:prSet presAssocID="{26C320EB-5352-40AA-A0A9-C13066E1373C}" presName="linear" presStyleCnt="0">
        <dgm:presLayoutVars>
          <dgm:dir/>
          <dgm:animLvl val="lvl"/>
          <dgm:resizeHandles val="exact"/>
        </dgm:presLayoutVars>
      </dgm:prSet>
      <dgm:spPr/>
    </dgm:pt>
    <dgm:pt modelId="{EF963990-07B7-4DBC-8CFE-C86D15B61BB6}" type="pres">
      <dgm:prSet presAssocID="{CA58FE74-4619-4E47-BA6C-E0CD35AF5AC2}" presName="parentLin" presStyleCnt="0"/>
      <dgm:spPr/>
    </dgm:pt>
    <dgm:pt modelId="{AEA4B341-6C57-43B8-BC42-9813D43D1335}" type="pres">
      <dgm:prSet presAssocID="{CA58FE74-4619-4E47-BA6C-E0CD35AF5AC2}" presName="parentLeftMargin" presStyleCnt="0"/>
      <dgm:spPr/>
    </dgm:pt>
    <dgm:pt modelId="{DD07B078-3354-4F1B-9438-E4F95C4B43A6}" type="pres">
      <dgm:prSet presAssocID="{CA58FE74-4619-4E47-BA6C-E0CD35AF5AC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8F9047E-C8BE-4990-B6F7-84F4581E1FEA}" type="pres">
      <dgm:prSet presAssocID="{CA58FE74-4619-4E47-BA6C-E0CD35AF5AC2}" presName="negativeSpace" presStyleCnt="0"/>
      <dgm:spPr/>
    </dgm:pt>
    <dgm:pt modelId="{FB20FF5F-D131-4A8A-AEBC-01A2B84D6655}" type="pres">
      <dgm:prSet presAssocID="{CA58FE74-4619-4E47-BA6C-E0CD35AF5AC2}" presName="childText" presStyleLbl="conFgAcc1" presStyleIdx="0" presStyleCnt="2">
        <dgm:presLayoutVars>
          <dgm:bulletEnabled val="1"/>
        </dgm:presLayoutVars>
      </dgm:prSet>
      <dgm:spPr/>
    </dgm:pt>
    <dgm:pt modelId="{AC1FEB9E-7ED9-4E44-9D47-B63AE5862158}" type="pres">
      <dgm:prSet presAssocID="{5723A07A-E737-45B0-B84E-97FB4DE86580}" presName="spaceBetweenRectangles" presStyleCnt="0"/>
      <dgm:spPr/>
    </dgm:pt>
    <dgm:pt modelId="{04A221FB-3A34-4804-9E1E-FAA254BEF819}" type="pres">
      <dgm:prSet presAssocID="{D3284563-CEAB-43B3-81C4-5F6C081CBB78}" presName="parentLin" presStyleCnt="0"/>
      <dgm:spPr/>
    </dgm:pt>
    <dgm:pt modelId="{09CBCBA7-E2EE-4654-BCFB-AB2C2D77E66B}" type="pres">
      <dgm:prSet presAssocID="{D3284563-CEAB-43B3-81C4-5F6C081CBB78}" presName="parentLeftMargin" presStyleCnt="0"/>
      <dgm:spPr/>
    </dgm:pt>
    <dgm:pt modelId="{F8B30F84-9FC1-4455-B8FC-CA5DC2189586}" type="pres">
      <dgm:prSet presAssocID="{D3284563-CEAB-43B3-81C4-5F6C081CBB7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5AF99AA-34AA-4169-A0AA-91E0CC0C2D15}" type="pres">
      <dgm:prSet presAssocID="{D3284563-CEAB-43B3-81C4-5F6C081CBB78}" presName="negativeSpace" presStyleCnt="0"/>
      <dgm:spPr/>
    </dgm:pt>
    <dgm:pt modelId="{F855875C-E8B4-4273-8C6C-6A8EC3091B3C}" type="pres">
      <dgm:prSet presAssocID="{D3284563-CEAB-43B3-81C4-5F6C081CBB7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C57D66B-4BDA-4BE3-BA6A-34616FC3093C}" srcId="{26C320EB-5352-40AA-A0A9-C13066E1373C}" destId="{CA58FE74-4619-4E47-BA6C-E0CD35AF5AC2}" srcOrd="0" destOrd="0" parTransId="{EBAD4DA7-135F-4F4E-9475-804E7DC205D2}" sibTransId="{5723A07A-E737-45B0-B84E-97FB4DE86580}"/>
    <dgm:cxn modelId="{E27087DB-D3BE-4E3A-9BB5-F8D9DC2F2EE1}" srcId="{CA58FE74-4619-4E47-BA6C-E0CD35AF5AC2}" destId="{23D7A417-E09F-4894-8335-201D7C621F73}" srcOrd="0" destOrd="0" parTransId="{95C8448D-DF58-45FD-81F7-9064D106A2F9}" sibTransId="{42D9F1C4-26A7-4153-8073-37176FE6F77A}"/>
    <dgm:cxn modelId="{0D9E726E-ED02-45D5-9BDE-54D67B14FC86}" srcId="{CA58FE74-4619-4E47-BA6C-E0CD35AF5AC2}" destId="{51E34CA2-5EDB-48D4-8F4E-96C09C2C45B4}" srcOrd="1" destOrd="0" parTransId="{5F469B54-0194-4B72-9AD6-5482D869D45D}" sibTransId="{AFAE6C1C-B7A2-4471-A9D7-C23B44F005D2}"/>
    <dgm:cxn modelId="{A70EBECE-E96D-43A3-AE5E-A33F2A2B19FC}" srcId="{26C320EB-5352-40AA-A0A9-C13066E1373C}" destId="{D3284563-CEAB-43B3-81C4-5F6C081CBB78}" srcOrd="1" destOrd="0" parTransId="{A2E240DA-ABFA-4A24-BE34-ABE926603D67}" sibTransId="{2E43EE94-FE21-4F90-81B3-CED5B1ECC8C9}"/>
    <dgm:cxn modelId="{A5BE90CC-5A9E-4C21-A353-518F1113C3EE}" srcId="{D3284563-CEAB-43B3-81C4-5F6C081CBB78}" destId="{6CFBDB38-379E-4FBD-A06B-F44B6CE96B65}" srcOrd="0" destOrd="1" parTransId="{97821B42-0206-47DA-952C-8488B970C0FD}" sibTransId="{20436BEA-2928-4648-8725-E1C3E89397E4}"/>
    <dgm:cxn modelId="{BB08E953-95CD-4DB9-98BC-8354C8B656F3}" srcId="{D3284563-CEAB-43B3-81C4-5F6C081CBB78}" destId="{480C0EAD-764A-4572-8A2E-C185E322FFC1}" srcOrd="1" destOrd="1" parTransId="{E52F676E-768C-4983-B52E-A7F50DCEA6A0}" sibTransId="{A741A05B-1679-4699-AB88-887B8DD5EC6F}"/>
    <dgm:cxn modelId="{F7DE9DAC-C0E0-4332-AE87-F43F3AC1E7CD}" type="presOf" srcId="{26C320EB-5352-40AA-A0A9-C13066E1373C}" destId="{E5EECCA3-F875-4B71-92CC-9CCDFB7DBFEF}" srcOrd="0" destOrd="0" presId="urn:microsoft.com/office/officeart/2005/8/layout/list1"/>
    <dgm:cxn modelId="{BE6C5016-C055-46AE-A63A-7FAB99F63340}" type="presParOf" srcId="{E5EECCA3-F875-4B71-92CC-9CCDFB7DBFEF}" destId="{EF963990-07B7-4DBC-8CFE-C86D15B61BB6}" srcOrd="0" destOrd="0" presId="urn:microsoft.com/office/officeart/2005/8/layout/list1"/>
    <dgm:cxn modelId="{58FDBC3F-2FC0-4221-9BF4-6BCB95216C24}" type="presParOf" srcId="{EF963990-07B7-4DBC-8CFE-C86D15B61BB6}" destId="{AEA4B341-6C57-43B8-BC42-9813D43D1335}" srcOrd="0" destOrd="0" presId="urn:microsoft.com/office/officeart/2005/8/layout/list1"/>
    <dgm:cxn modelId="{4B368448-CEA3-446B-B987-B9AAB37284A5}" type="presOf" srcId="{CA58FE74-4619-4E47-BA6C-E0CD35AF5AC2}" destId="{AEA4B341-6C57-43B8-BC42-9813D43D1335}" srcOrd="0" destOrd="0" presId="urn:microsoft.com/office/officeart/2005/8/layout/list1"/>
    <dgm:cxn modelId="{5D53B682-E949-43E5-8955-22A28E989830}" type="presParOf" srcId="{EF963990-07B7-4DBC-8CFE-C86D15B61BB6}" destId="{DD07B078-3354-4F1B-9438-E4F95C4B43A6}" srcOrd="1" destOrd="0" presId="urn:microsoft.com/office/officeart/2005/8/layout/list1"/>
    <dgm:cxn modelId="{24D47754-83AF-4C4F-9FA6-949C9737834A}" type="presOf" srcId="{CA58FE74-4619-4E47-BA6C-E0CD35AF5AC2}" destId="{DD07B078-3354-4F1B-9438-E4F95C4B43A6}" srcOrd="0" destOrd="0" presId="urn:microsoft.com/office/officeart/2005/8/layout/list1"/>
    <dgm:cxn modelId="{92CF79D0-9561-4867-9F17-6524FB8CFE9E}" type="presParOf" srcId="{E5EECCA3-F875-4B71-92CC-9CCDFB7DBFEF}" destId="{98F9047E-C8BE-4990-B6F7-84F4581E1FEA}" srcOrd="1" destOrd="0" presId="urn:microsoft.com/office/officeart/2005/8/layout/list1"/>
    <dgm:cxn modelId="{1CBBBA59-8D0D-4A0A-AA8E-3961A4FF5323}" type="presParOf" srcId="{E5EECCA3-F875-4B71-92CC-9CCDFB7DBFEF}" destId="{FB20FF5F-D131-4A8A-AEBC-01A2B84D6655}" srcOrd="2" destOrd="0" presId="urn:microsoft.com/office/officeart/2005/8/layout/list1"/>
    <dgm:cxn modelId="{DA47DCEA-EF05-4F4C-9FB3-5AC9D4492F2D}" type="presOf" srcId="{23D7A417-E09F-4894-8335-201D7C621F73}" destId="{FB20FF5F-D131-4A8A-AEBC-01A2B84D6655}" srcOrd="0" destOrd="0" presId="urn:microsoft.com/office/officeart/2005/8/layout/list1"/>
    <dgm:cxn modelId="{0B2970A9-C239-4515-B6AB-4149F21B22A1}" type="presOf" srcId="{51E34CA2-5EDB-48D4-8F4E-96C09C2C45B4}" destId="{FB20FF5F-D131-4A8A-AEBC-01A2B84D6655}" srcOrd="0" destOrd="1" presId="urn:microsoft.com/office/officeart/2005/8/layout/list1"/>
    <dgm:cxn modelId="{51FE1165-099D-42C4-83DC-62106B47692D}" type="presParOf" srcId="{E5EECCA3-F875-4B71-92CC-9CCDFB7DBFEF}" destId="{AC1FEB9E-7ED9-4E44-9D47-B63AE5862158}" srcOrd="3" destOrd="0" presId="urn:microsoft.com/office/officeart/2005/8/layout/list1"/>
    <dgm:cxn modelId="{FDA2287D-DA1E-4BEE-9093-1BEBD7E3B7B6}" type="presParOf" srcId="{E5EECCA3-F875-4B71-92CC-9CCDFB7DBFEF}" destId="{04A221FB-3A34-4804-9E1E-FAA254BEF819}" srcOrd="4" destOrd="0" presId="urn:microsoft.com/office/officeart/2005/8/layout/list1"/>
    <dgm:cxn modelId="{45945B73-9457-404D-8EAD-CC4AC0514B29}" type="presParOf" srcId="{04A221FB-3A34-4804-9E1E-FAA254BEF819}" destId="{09CBCBA7-E2EE-4654-BCFB-AB2C2D77E66B}" srcOrd="0" destOrd="4" presId="urn:microsoft.com/office/officeart/2005/8/layout/list1"/>
    <dgm:cxn modelId="{AF8F4713-7D88-4647-9442-4AEB615E1031}" type="presOf" srcId="{D3284563-CEAB-43B3-81C4-5F6C081CBB78}" destId="{09CBCBA7-E2EE-4654-BCFB-AB2C2D77E66B}" srcOrd="0" destOrd="0" presId="urn:microsoft.com/office/officeart/2005/8/layout/list1"/>
    <dgm:cxn modelId="{8AB316D5-17C9-4652-820A-0C7B6BFA6106}" type="presParOf" srcId="{04A221FB-3A34-4804-9E1E-FAA254BEF819}" destId="{F8B30F84-9FC1-4455-B8FC-CA5DC2189586}" srcOrd="1" destOrd="4" presId="urn:microsoft.com/office/officeart/2005/8/layout/list1"/>
    <dgm:cxn modelId="{20F5FF24-EBF3-4C42-8967-88BC1EC95486}" type="presOf" srcId="{D3284563-CEAB-43B3-81C4-5F6C081CBB78}" destId="{F8B30F84-9FC1-4455-B8FC-CA5DC2189586}" srcOrd="0" destOrd="0" presId="urn:microsoft.com/office/officeart/2005/8/layout/list1"/>
    <dgm:cxn modelId="{894C89DD-8F8A-4216-8766-5964CEC7DF4F}" type="presParOf" srcId="{E5EECCA3-F875-4B71-92CC-9CCDFB7DBFEF}" destId="{75AF99AA-34AA-4169-A0AA-91E0CC0C2D15}" srcOrd="5" destOrd="0" presId="urn:microsoft.com/office/officeart/2005/8/layout/list1"/>
    <dgm:cxn modelId="{FED8FB9E-AD25-4314-BB28-E4C4F02F2C71}" type="presParOf" srcId="{E5EECCA3-F875-4B71-92CC-9CCDFB7DBFEF}" destId="{F855875C-E8B4-4273-8C6C-6A8EC3091B3C}" srcOrd="6" destOrd="0" presId="urn:microsoft.com/office/officeart/2005/8/layout/list1"/>
    <dgm:cxn modelId="{3909D77C-A372-49BB-B689-06D281B63B36}" type="presOf" srcId="{6CFBDB38-379E-4FBD-A06B-F44B6CE96B65}" destId="{F855875C-E8B4-4273-8C6C-6A8EC3091B3C}" srcOrd="0" destOrd="0" presId="urn:microsoft.com/office/officeart/2005/8/layout/list1"/>
    <dgm:cxn modelId="{06C3FF72-DDCA-49F7-8A37-0E9D2831CBB1}" type="presOf" srcId="{480C0EAD-764A-4572-8A2E-C185E322FFC1}" destId="{F855875C-E8B4-4273-8C6C-6A8EC3091B3C}" srcOrd="0" destOrd="1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6043295" cy="1127760"/>
        <a:chOff x="0" y="0"/>
        <a:chExt cx="6043295" cy="1127760"/>
      </a:xfrm>
    </dsp:grpSpPr>
    <dsp:sp modelId="{67FF3BB9-6612-4697-87EE-EC66312779BE}">
      <dsp:nvSpPr>
        <dsp:cNvPr id="3" name="Divisa 2"/>
        <dsp:cNvSpPr/>
      </dsp:nvSpPr>
      <dsp:spPr bwMode="white">
        <a:xfrm>
          <a:off x="0" y="132216"/>
          <a:ext cx="2158320" cy="863328"/>
        </a:xfrm>
        <a:prstGeom prst="chevron">
          <a:avLst/>
        </a:prstGeom>
      </dsp:spPr>
      <dsp:style>
        <a:lnRef idx="3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92011" tIns="30670" rIns="30670" bIns="3067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>
              <a:latin typeface="Franklin Gothic Medium Cond" panose="020B0606030402020204" charset="0"/>
              <a:cs typeface="Franklin Gothic Medium Cond" panose="020B0606030402020204" charset="0"/>
            </a:rPr>
            <a:t>Mainframe</a:t>
          </a:r>
          <a:endParaRPr lang="pt-BR" altLang="zh-CN">
            <a:latin typeface="Franklin Gothic Medium Cond" panose="020B0606030402020204" charset="0"/>
            <a:cs typeface="Franklin Gothic Medium Cond" panose="020B0606030402020204" charset="0"/>
          </a:endParaRPr>
        </a:p>
      </dsp:txBody>
      <dsp:txXfrm>
        <a:off x="0" y="132216"/>
        <a:ext cx="2158320" cy="863328"/>
      </dsp:txXfrm>
    </dsp:sp>
    <dsp:sp modelId="{D3000CD6-B08B-4D3B-8D2A-7F1C26A23961}">
      <dsp:nvSpPr>
        <dsp:cNvPr id="4" name="Divisa 3"/>
        <dsp:cNvSpPr/>
      </dsp:nvSpPr>
      <dsp:spPr bwMode="white">
        <a:xfrm>
          <a:off x="1942488" y="132216"/>
          <a:ext cx="2158320" cy="863328"/>
        </a:xfrm>
        <a:prstGeom prst="chevron">
          <a:avLst/>
        </a:prstGeom>
      </dsp:spPr>
      <dsp:style>
        <a:lnRef idx="3">
          <a:schemeClr val="lt1"/>
        </a:lnRef>
        <a:fillRef idx="1">
          <a:schemeClr val="accent4">
            <a:hueOff val="4560000"/>
            <a:satOff val="0"/>
            <a:lumOff val="-15097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92011" tIns="30670" rIns="30670" bIns="3067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>
              <a:latin typeface="Franklin Gothic Medium Cond" panose="020B0606030402020204" charset="0"/>
              <a:cs typeface="Franklin Gothic Medium Cond" panose="020B0606030402020204" charset="0"/>
            </a:rPr>
            <a:t>Client </a:t>
          </a:r>
          <a:r>
            <a:rPr lang="pt-BR" altLang="zh-CN">
              <a:latin typeface="Franklin Gothic Medium Cond" panose="020B0606030402020204" charset="0"/>
              <a:cs typeface="Franklin Gothic Medium Cond" panose="020B0606030402020204" charset="0"/>
            </a:rPr>
            <a:t>Server</a:t>
          </a:r>
          <a:endParaRPr lang="pt-BR" altLang="zh-CN">
            <a:latin typeface="Franklin Gothic Medium Cond" panose="020B0606030402020204" charset="0"/>
            <a:cs typeface="Franklin Gothic Medium Cond" panose="020B0606030402020204" charset="0"/>
          </a:endParaRPr>
        </a:p>
      </dsp:txBody>
      <dsp:txXfrm>
        <a:off x="1942488" y="132216"/>
        <a:ext cx="2158320" cy="863328"/>
      </dsp:txXfrm>
    </dsp:sp>
    <dsp:sp modelId="{74437C11-3810-488A-B265-8C8037793D77}">
      <dsp:nvSpPr>
        <dsp:cNvPr id="5" name="Divisa 4"/>
        <dsp:cNvSpPr/>
      </dsp:nvSpPr>
      <dsp:spPr bwMode="white">
        <a:xfrm>
          <a:off x="3884975" y="132216"/>
          <a:ext cx="2158320" cy="863328"/>
        </a:xfrm>
        <a:prstGeom prst="chevron">
          <a:avLst/>
        </a:prstGeom>
      </dsp:spPr>
      <dsp:style>
        <a:lnRef idx="3">
          <a:schemeClr val="lt1"/>
        </a:lnRef>
        <a:fillRef idx="1">
          <a:schemeClr val="accent4">
            <a:hueOff val="9120000"/>
            <a:satOff val="0"/>
            <a:lumOff val="-30195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92011" tIns="30670" rIns="30670" bIns="3067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>
              <a:latin typeface="Franklin Gothic Medium Cond" panose="020B0606030402020204" charset="0"/>
              <a:cs typeface="Franklin Gothic Medium Cond" panose="020B0606030402020204" charset="0"/>
            </a:rPr>
            <a:t>Cloud</a:t>
          </a:r>
          <a:endParaRPr lang="pt-BR" altLang="zh-CN">
            <a:latin typeface="Franklin Gothic Medium Cond" panose="020B0606030402020204" charset="0"/>
            <a:cs typeface="Franklin Gothic Medium Cond" panose="020B0606030402020204" charset="0"/>
          </a:endParaRPr>
        </a:p>
      </dsp:txBody>
      <dsp:txXfrm>
        <a:off x="3884975" y="132216"/>
        <a:ext cx="2158320" cy="863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7699375" cy="3741420"/>
        <a:chOff x="0" y="0"/>
        <a:chExt cx="7699375" cy="3741420"/>
      </a:xfrm>
    </dsp:grpSpPr>
    <dsp:sp modelId="{1F055725-8984-42CB-98CB-8E7728DD5EAB}">
      <dsp:nvSpPr>
        <dsp:cNvPr id="5" name="Retângulo 4"/>
        <dsp:cNvSpPr/>
      </dsp:nvSpPr>
      <dsp:spPr bwMode="white">
        <a:xfrm>
          <a:off x="0" y="284710"/>
          <a:ext cx="7699375" cy="1023620"/>
        </a:xfrm>
        <a:prstGeom prst="rect">
          <a:avLst/>
        </a:prstGeom>
      </dsp:spPr>
      <dsp:style>
        <a:lnRef idx="2">
          <a:schemeClr val="accent4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597557" tIns="270764" rIns="597557" bIns="92456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>
              <a:solidFill>
                <a:schemeClr val="dk1"/>
              </a:solidFill>
            </a:rPr>
            <a:t>Custo</a:t>
          </a:r>
          <a:endParaRPr lang="pt-BR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>
              <a:solidFill>
                <a:schemeClr val="dk1"/>
              </a:solidFill>
            </a:rPr>
            <a:t>Capacidade</a:t>
          </a:r>
          <a:endParaRPr lang="pt-BR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>
              <a:solidFill>
                <a:schemeClr val="dk1"/>
              </a:solidFill>
            </a:rPr>
            <a:t>Arquitetura</a:t>
          </a:r>
          <a:endParaRPr lang="pt-BR">
            <a:solidFill>
              <a:schemeClr val="dk1"/>
            </a:solidFill>
          </a:endParaRPr>
        </a:p>
      </dsp:txBody>
      <dsp:txXfrm>
        <a:off x="0" y="284710"/>
        <a:ext cx="7699375" cy="1023620"/>
      </dsp:txXfrm>
    </dsp:sp>
    <dsp:sp modelId="{D0971512-D8E1-4E4B-89F4-FF2EB164C196}">
      <dsp:nvSpPr>
        <dsp:cNvPr id="4" name="Retângulo arredondado 3"/>
        <dsp:cNvSpPr/>
      </dsp:nvSpPr>
      <dsp:spPr bwMode="white">
        <a:xfrm>
          <a:off x="384969" y="92830"/>
          <a:ext cx="5389563" cy="383760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203712" tIns="0" rIns="203712" bIns="0" anchor="ctr"/>
        <a:lstStyle>
          <a:lvl1pPr algn="l">
            <a:defRPr sz="13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 sz="2800"/>
            <a:t>Volume</a:t>
          </a:r>
          <a:endParaRPr lang="pt-BR" altLang="zh-CN" sz="2800"/>
        </a:p>
      </dsp:txBody>
      <dsp:txXfrm>
        <a:off x="384969" y="92830"/>
        <a:ext cx="5389563" cy="383760"/>
      </dsp:txXfrm>
    </dsp:sp>
    <dsp:sp modelId="{FB20FF5F-D131-4A8A-AEBC-01A2B84D6655}">
      <dsp:nvSpPr>
        <dsp:cNvPr id="8" name="Retângulo 7"/>
        <dsp:cNvSpPr/>
      </dsp:nvSpPr>
      <dsp:spPr bwMode="white">
        <a:xfrm>
          <a:off x="0" y="1570410"/>
          <a:ext cx="7699375" cy="792480"/>
        </a:xfrm>
        <a:prstGeom prst="rect">
          <a:avLst/>
        </a:prstGeom>
      </dsp:spPr>
      <dsp:style>
        <a:lnRef idx="2">
          <a:schemeClr val="accent4">
            <a:hueOff val="4560000"/>
            <a:satOff val="0"/>
            <a:lumOff val="-15097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597557" tIns="270764" rIns="597557" bIns="92456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>
              <a:solidFill>
                <a:schemeClr val="dk1"/>
              </a:solidFill>
            </a:rPr>
            <a:t>Taxa de transferência (</a:t>
          </a:r>
          <a:r>
            <a:rPr lang="pt-BR" i="1">
              <a:solidFill>
                <a:schemeClr val="dk1"/>
              </a:solidFill>
            </a:rPr>
            <a:t>throughput</a:t>
          </a:r>
          <a:r>
            <a:rPr lang="pt-BR">
              <a:solidFill>
                <a:schemeClr val="dk1"/>
              </a:solidFill>
            </a:rPr>
            <a:t>)</a:t>
          </a:r>
          <a:endParaRPr lang="pt-BR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>
              <a:solidFill>
                <a:schemeClr val="dk1"/>
              </a:solidFill>
            </a:rPr>
            <a:t>Latência</a:t>
          </a:r>
          <a:endParaRPr lang="pt-BR">
            <a:solidFill>
              <a:schemeClr val="dk1"/>
            </a:solidFill>
          </a:endParaRPr>
        </a:p>
      </dsp:txBody>
      <dsp:txXfrm>
        <a:off x="0" y="1570410"/>
        <a:ext cx="7699375" cy="792480"/>
      </dsp:txXfrm>
    </dsp:sp>
    <dsp:sp modelId="{DD07B078-3354-4F1B-9438-E4F95C4B43A6}">
      <dsp:nvSpPr>
        <dsp:cNvPr id="7" name="Retângulo arredondado 6"/>
        <dsp:cNvSpPr/>
      </dsp:nvSpPr>
      <dsp:spPr bwMode="white">
        <a:xfrm>
          <a:off x="384969" y="1378530"/>
          <a:ext cx="5389563" cy="383760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4">
            <a:hueOff val="4560000"/>
            <a:satOff val="0"/>
            <a:lumOff val="-15097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203712" tIns="0" rIns="203712" bIns="0" anchor="ctr"/>
        <a:lstStyle>
          <a:lvl1pPr algn="l">
            <a:defRPr sz="13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 sz="2000"/>
            <a:t>Velocidade</a:t>
          </a:r>
          <a:endParaRPr lang="pt-BR" altLang="zh-CN" sz="2000"/>
        </a:p>
      </dsp:txBody>
      <dsp:txXfrm>
        <a:off x="384969" y="1378530"/>
        <a:ext cx="5389563" cy="383760"/>
      </dsp:txXfrm>
    </dsp:sp>
    <dsp:sp modelId="{F855875C-E8B4-4273-8C6C-6A8EC3091B3C}">
      <dsp:nvSpPr>
        <dsp:cNvPr id="11" name="Retângulo 10"/>
        <dsp:cNvSpPr/>
      </dsp:nvSpPr>
      <dsp:spPr bwMode="white">
        <a:xfrm>
          <a:off x="0" y="2624970"/>
          <a:ext cx="7699375" cy="1023620"/>
        </a:xfrm>
        <a:prstGeom prst="rect">
          <a:avLst/>
        </a:prstGeom>
      </dsp:spPr>
      <dsp:style>
        <a:lnRef idx="2">
          <a:schemeClr val="accent4">
            <a:hueOff val="9120000"/>
            <a:satOff val="0"/>
            <a:lumOff val="-30195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597557" tIns="270764" rIns="597557" bIns="92456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altLang="en-US">
              <a:solidFill>
                <a:schemeClr val="dk1"/>
              </a:solidFill>
            </a:rPr>
            <a:t>D</a:t>
          </a:r>
          <a:r>
            <a:rPr lang="pt-BR">
              <a:solidFill>
                <a:schemeClr val="dk1"/>
              </a:solidFill>
            </a:rPr>
            <a:t>ados estruturados</a:t>
          </a:r>
          <a:endParaRPr lang="pt-BR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>
              <a:solidFill>
                <a:schemeClr val="dk1"/>
              </a:solidFill>
            </a:rPr>
            <a:t>Dados não estruturados</a:t>
          </a:r>
          <a:endParaRPr lang="pt-BR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>
              <a:solidFill>
                <a:schemeClr val="dk1"/>
              </a:solidFill>
            </a:rPr>
            <a:t>Dados semiestruturados</a:t>
          </a:r>
          <a:endParaRPr lang="pt-BR">
            <a:solidFill>
              <a:schemeClr val="dk1"/>
            </a:solidFill>
          </a:endParaRPr>
        </a:p>
      </dsp:txBody>
      <dsp:txXfrm>
        <a:off x="0" y="2624970"/>
        <a:ext cx="7699375" cy="1023620"/>
      </dsp:txXfrm>
    </dsp:sp>
    <dsp:sp modelId="{F8B30F84-9FC1-4455-B8FC-CA5DC2189586}">
      <dsp:nvSpPr>
        <dsp:cNvPr id="10" name="Retângulo arredondado 9"/>
        <dsp:cNvSpPr/>
      </dsp:nvSpPr>
      <dsp:spPr bwMode="white">
        <a:xfrm>
          <a:off x="384969" y="2433090"/>
          <a:ext cx="5389563" cy="383760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4">
            <a:hueOff val="9120000"/>
            <a:satOff val="0"/>
            <a:lumOff val="-30195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203712" tIns="0" rIns="203712" bIns="0" anchor="ctr"/>
        <a:lstStyle>
          <a:lvl1pPr algn="l">
            <a:defRPr sz="13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 sz="1800"/>
            <a:t>Variedade</a:t>
          </a:r>
          <a:endParaRPr lang="pt-BR" altLang="zh-CN" sz="1800"/>
        </a:p>
      </dsp:txBody>
      <dsp:txXfrm>
        <a:off x="384969" y="2433090"/>
        <a:ext cx="5389563" cy="383760"/>
      </dsp:txXfrm>
    </dsp:sp>
    <dsp:sp modelId="{58B158CB-C1D2-4676-88E6-6B3937A00A96}">
      <dsp:nvSpPr>
        <dsp:cNvPr id="3" name="Retângulo 2" hidden="1"/>
        <dsp:cNvSpPr/>
      </dsp:nvSpPr>
      <dsp:spPr>
        <a:xfrm>
          <a:off x="0" y="92830"/>
          <a:ext cx="384969" cy="383760"/>
        </a:xfrm>
        <a:prstGeom prst="rect">
          <a:avLst/>
        </a:prstGeom>
      </dsp:spPr>
      <dsp:txXfrm>
        <a:off x="0" y="92830"/>
        <a:ext cx="384969" cy="383760"/>
      </dsp:txXfrm>
    </dsp:sp>
    <dsp:sp modelId="{AEA4B341-6C57-43B8-BC42-9813D43D1335}">
      <dsp:nvSpPr>
        <dsp:cNvPr id="6" name="Retângulo 5" hidden="1"/>
        <dsp:cNvSpPr/>
      </dsp:nvSpPr>
      <dsp:spPr>
        <a:xfrm>
          <a:off x="0" y="1378530"/>
          <a:ext cx="384969" cy="383760"/>
        </a:xfrm>
        <a:prstGeom prst="rect">
          <a:avLst/>
        </a:prstGeom>
      </dsp:spPr>
      <dsp:txXfrm>
        <a:off x="0" y="1378530"/>
        <a:ext cx="384969" cy="383760"/>
      </dsp:txXfrm>
    </dsp:sp>
    <dsp:sp modelId="{09CBCBA7-E2EE-4654-BCFB-AB2C2D77E66B}">
      <dsp:nvSpPr>
        <dsp:cNvPr id="9" name="Retângulo 8" hidden="1"/>
        <dsp:cNvSpPr/>
      </dsp:nvSpPr>
      <dsp:spPr>
        <a:xfrm>
          <a:off x="0" y="2433090"/>
          <a:ext cx="384969" cy="383760"/>
        </a:xfrm>
        <a:prstGeom prst="rect">
          <a:avLst/>
        </a:prstGeom>
      </dsp:spPr>
      <dsp:txXfrm>
        <a:off x="0" y="2433090"/>
        <a:ext cx="384969" cy="383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7699375" cy="2939415"/>
        <a:chOff x="0" y="0"/>
        <a:chExt cx="7699375" cy="2939415"/>
      </a:xfrm>
    </dsp:grpSpPr>
    <dsp:sp modelId="{FB20FF5F-D131-4A8A-AEBC-01A2B84D6655}">
      <dsp:nvSpPr>
        <dsp:cNvPr id="5" name="Retângulo 4"/>
        <dsp:cNvSpPr/>
      </dsp:nvSpPr>
      <dsp:spPr bwMode="white">
        <a:xfrm>
          <a:off x="0" y="283505"/>
          <a:ext cx="7699375" cy="117792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597557" tIns="374904" rIns="597557" bIns="142240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>
              <a:solidFill>
                <a:schemeClr val="dk1"/>
              </a:solidFill>
            </a:rPr>
            <a:t>Confiabilidade das fontes</a:t>
          </a:r>
          <a:endParaRPr lang="pt-BR" sz="2000">
            <a:solidFill>
              <a:schemeClr val="dk1"/>
            </a:solidFill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>
              <a:solidFill>
                <a:schemeClr val="dk1"/>
              </a:solidFill>
            </a:rPr>
            <a:t>Verificação de </a:t>
          </a:r>
          <a:r>
            <a:rPr lang="pt-BR" sz="2000">
              <a:solidFill>
                <a:schemeClr val="dk1"/>
              </a:solidFill>
            </a:rPr>
            <a:t>veracidade</a:t>
          </a:r>
          <a:endParaRPr lang="pt-BR" sz="2000">
            <a:solidFill>
              <a:schemeClr val="dk1"/>
            </a:solidFill>
          </a:endParaRPr>
        </a:p>
      </dsp:txBody>
      <dsp:txXfrm>
        <a:off x="0" y="283505"/>
        <a:ext cx="7699375" cy="1177925"/>
      </dsp:txXfrm>
    </dsp:sp>
    <dsp:sp modelId="{DD07B078-3354-4F1B-9438-E4F95C4B43A6}">
      <dsp:nvSpPr>
        <dsp:cNvPr id="4" name="Retângulo arredondado 3"/>
        <dsp:cNvSpPr/>
      </dsp:nvSpPr>
      <dsp:spPr bwMode="white">
        <a:xfrm>
          <a:off x="384969" y="17825"/>
          <a:ext cx="5389563" cy="531360"/>
        </a:xfrm>
        <a:prstGeom prst="roundRect">
          <a:avLst/>
        </a:prstGeom>
      </dsp:spPr>
      <dsp:style>
        <a:lnRef idx="3">
          <a:schemeClr val="accent1">
            <a:shade val="80000"/>
          </a:schemeClr>
        </a:lnRef>
        <a:fillRef idx="1">
          <a:schemeClr val="l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203712" tIns="0" rIns="203712" bIns="0" anchor="ctr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 sz="2000" b="1">
              <a:solidFill>
                <a:schemeClr val="dk1"/>
              </a:solidFill>
            </a:rPr>
            <a:t>Veracidade</a:t>
          </a:r>
          <a:endParaRPr lang="pt-BR" altLang="zh-CN" sz="2000" b="1">
            <a:solidFill>
              <a:schemeClr val="dk1"/>
            </a:solidFill>
          </a:endParaRPr>
        </a:p>
      </dsp:txBody>
      <dsp:txXfrm>
        <a:off x="384969" y="17825"/>
        <a:ext cx="5389563" cy="531360"/>
      </dsp:txXfrm>
    </dsp:sp>
    <dsp:sp modelId="{F855875C-E8B4-4273-8C6C-6A8EC3091B3C}">
      <dsp:nvSpPr>
        <dsp:cNvPr id="8" name="Retângulo 7"/>
        <dsp:cNvSpPr/>
      </dsp:nvSpPr>
      <dsp:spPr bwMode="white">
        <a:xfrm>
          <a:off x="0" y="1824310"/>
          <a:ext cx="7699375" cy="1097280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597557" tIns="374904" rIns="597557" bIns="128016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altLang="en-US">
              <a:solidFill>
                <a:schemeClr val="dk1"/>
              </a:solidFill>
            </a:rPr>
            <a:t>M</a:t>
          </a:r>
          <a:r>
            <a:rPr lang="pt-BR">
              <a:solidFill>
                <a:schemeClr val="dk1"/>
              </a:solidFill>
            </a:rPr>
            <a:t>onetização dos dados</a:t>
          </a:r>
          <a:endParaRPr lang="pt-BR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>
              <a:solidFill>
                <a:schemeClr val="dk1"/>
              </a:solidFill>
            </a:rPr>
            <a:t>Desenvolvimento de produtos e serviços</a:t>
          </a:r>
          <a:endParaRPr lang="pt-BR">
            <a:solidFill>
              <a:schemeClr val="dk1"/>
            </a:solidFill>
          </a:endParaRPr>
        </a:p>
      </dsp:txBody>
      <dsp:txXfrm>
        <a:off x="0" y="1824310"/>
        <a:ext cx="7699375" cy="1097280"/>
      </dsp:txXfrm>
    </dsp:sp>
    <dsp:sp modelId="{F8B30F84-9FC1-4455-B8FC-CA5DC2189586}">
      <dsp:nvSpPr>
        <dsp:cNvPr id="7" name="Retângulo arredondado 6"/>
        <dsp:cNvSpPr/>
      </dsp:nvSpPr>
      <dsp:spPr bwMode="white">
        <a:xfrm>
          <a:off x="384969" y="1558630"/>
          <a:ext cx="5389563" cy="531360"/>
        </a:xfrm>
        <a:prstGeom prst="roundRect">
          <a:avLst/>
        </a:prstGeom>
      </dsp:spPr>
      <dsp:style>
        <a:lnRef idx="3">
          <a:schemeClr val="accent1">
            <a:shade val="80000"/>
          </a:schemeClr>
        </a:lnRef>
        <a:fillRef idx="1">
          <a:schemeClr val="l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203712" tIns="0" rIns="203712" bIns="0" anchor="ctr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 sz="1800" b="1">
              <a:solidFill>
                <a:schemeClr val="dk1"/>
              </a:solidFill>
            </a:rPr>
            <a:t>Valor</a:t>
          </a:r>
          <a:endParaRPr lang="pt-BR" altLang="zh-CN" sz="1800" b="1">
            <a:solidFill>
              <a:schemeClr val="dk1"/>
            </a:solidFill>
          </a:endParaRPr>
        </a:p>
      </dsp:txBody>
      <dsp:txXfrm>
        <a:off x="384969" y="1558630"/>
        <a:ext cx="5389563" cy="531360"/>
      </dsp:txXfrm>
    </dsp:sp>
    <dsp:sp modelId="{AEA4B341-6C57-43B8-BC42-9813D43D1335}">
      <dsp:nvSpPr>
        <dsp:cNvPr id="3" name="Retângulo 2" hidden="1"/>
        <dsp:cNvSpPr/>
      </dsp:nvSpPr>
      <dsp:spPr>
        <a:xfrm>
          <a:off x="0" y="17825"/>
          <a:ext cx="384969" cy="531360"/>
        </a:xfrm>
        <a:prstGeom prst="rect">
          <a:avLst/>
        </a:prstGeom>
      </dsp:spPr>
      <dsp:txXfrm>
        <a:off x="0" y="17825"/>
        <a:ext cx="384969" cy="531360"/>
      </dsp:txXfrm>
    </dsp:sp>
    <dsp:sp modelId="{09CBCBA7-E2EE-4654-BCFB-AB2C2D77E66B}">
      <dsp:nvSpPr>
        <dsp:cNvPr id="6" name="Retângulo 5" hidden="1"/>
        <dsp:cNvSpPr/>
      </dsp:nvSpPr>
      <dsp:spPr>
        <a:xfrm>
          <a:off x="0" y="1558630"/>
          <a:ext cx="384969" cy="531360"/>
        </a:xfrm>
        <a:prstGeom prst="rect">
          <a:avLst/>
        </a:prstGeom>
      </dsp:spPr>
      <dsp:txXfrm>
        <a:off x="0" y="1558630"/>
        <a:ext cx="384969" cy="531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7e3f2783e_0_152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7e3f2783e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slide capa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/>
          <a:srcRect t="9"/>
          <a:stretch>
            <a:fillRect/>
          </a:stretch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ema | capitulo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ada 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/>
          <a:srcRect t="29" b="39"/>
          <a:stretch>
            <a:fillRect/>
          </a:stretch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finalização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sv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11955" y="3721100"/>
            <a:ext cx="4469130" cy="119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Big Data I</a:t>
            </a:r>
            <a:endParaRPr lang="pt-BR" sz="66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Santander Coders - DE</a:t>
            </a:r>
            <a:endParaRPr lang="pt-BR" sz="24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" name="Google Shape;52;p13"/>
          <p:cNvSpPr txBox="1"/>
          <p:nvPr/>
        </p:nvSpPr>
        <p:spPr>
          <a:xfrm>
            <a:off x="251745" y="5000035"/>
            <a:ext cx="228420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Professor: Alex Lima</a:t>
            </a:r>
            <a:endParaRPr sz="16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-59715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-27742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3215" y="408940"/>
            <a:ext cx="8227060" cy="156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V’s de Big Data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Volume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Arquiteturas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 descr="Data ingestion - Real time x batch"/>
          <p:cNvPicPr>
            <a:picLocks noChangeAspect="1"/>
          </p:cNvPicPr>
          <p:nvPr/>
        </p:nvPicPr>
        <p:blipFill>
          <a:blip r:embed="rId1"/>
          <a:srcRect t="14718"/>
          <a:stretch>
            <a:fillRect/>
          </a:stretch>
        </p:blipFill>
        <p:spPr>
          <a:xfrm>
            <a:off x="2987675" y="1489075"/>
            <a:ext cx="4434205" cy="3992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-59715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-27742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3215" y="121920"/>
            <a:ext cx="8227060" cy="544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V’s de Big Data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Velocidade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Processamento em batch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Processamento em streaming (tempo real)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960" y="903605"/>
            <a:ext cx="5974715" cy="3881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-59715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-27742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3215" y="408940"/>
            <a:ext cx="8227060" cy="156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V’s de Big Data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Variedade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aphicFrame>
        <p:nvGraphicFramePr>
          <p:cNvPr id="2" name="Tabela 1"/>
          <p:cNvGraphicFramePr/>
          <p:nvPr/>
        </p:nvGraphicFramePr>
        <p:xfrm>
          <a:off x="886460" y="1658620"/>
          <a:ext cx="7556500" cy="2281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135"/>
                <a:gridCol w="2842260"/>
                <a:gridCol w="2618105"/>
              </a:tblGrid>
              <a:tr h="678815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2000"/>
                        <a:t>Dados</a:t>
                      </a:r>
                      <a:endParaRPr lang="pt-BR" altLang="en-US" sz="20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6800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 b="1"/>
                        <a:t>Estruturados</a:t>
                      </a:r>
                      <a:endParaRPr lang="pt-BR" altLang="en-US" sz="16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 b="1"/>
                        <a:t>Não estruturados</a:t>
                      </a:r>
                      <a:endParaRPr lang="pt-BR" altLang="en-US" sz="16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600" b="1"/>
                        <a:t>Semiestruturados</a:t>
                      </a:r>
                      <a:endParaRPr lang="pt-BR" altLang="en-US" sz="1600" b="1"/>
                    </a:p>
                  </a:txBody>
                  <a:tcPr/>
                </a:tc>
              </a:tr>
              <a:tr h="922655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Tabelas e panilhas</a:t>
                      </a:r>
                      <a:endParaRPr lang="pt-BR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Texto,  imagens e sensores</a:t>
                      </a:r>
                      <a:endParaRPr lang="pt-BR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 sz="1600"/>
                        <a:t>E-mail, páginas web, arquivos de configuração</a:t>
                      </a:r>
                      <a:endParaRPr lang="pt-BR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-59715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-27742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3215" y="193040"/>
            <a:ext cx="82270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V’s de Big Data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Variedade</a:t>
            </a:r>
            <a:endParaRPr lang="pt-BR" sz="1800" b="1" u="sng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3920" y="840740"/>
            <a:ext cx="4835525" cy="4335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487170"/>
            <a:ext cx="8227060" cy="288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Fintechs</a:t>
            </a: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E-commerce</a:t>
            </a: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Empresas de logística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Healthtechs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Publicidade e propaganda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3200" b="1">
                <a:solidFill>
                  <a:schemeClr val="tx1"/>
                </a:solidFill>
                <a:highlight>
                  <a:srgbClr val="00FF00"/>
                </a:highlight>
                <a:latin typeface="Franklin Gothic Medium Cond" panose="020B0606030402020204" charset="0"/>
                <a:ea typeface="Fira Code Light" panose="020B0809050000020004"/>
                <a:cs typeface="Franklin Gothic Medium Cond" panose="020B0606030402020204" charset="0"/>
                <a:sym typeface="Fira Code Light" panose="020B0809050000020004"/>
              </a:rPr>
              <a:t>Negócios escaláveis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Valor</a:t>
            </a:r>
            <a:endParaRPr lang="pt-BR" sz="18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43305" y="1560830"/>
            <a:ext cx="7065645" cy="3108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487170"/>
            <a:ext cx="822706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Valor</a:t>
            </a:r>
            <a:endParaRPr lang="pt-BR" sz="18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1" name="Imagem 0" descr="dw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6965" y="1704975"/>
            <a:ext cx="6920865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-59715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-27742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3215" y="408940"/>
            <a:ext cx="8227060" cy="156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V’s de Big Data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Volume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Scale-Up vs Scale-Out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1" name="Imagem 0"/>
          <p:cNvPicPr>
            <a:picLocks noChangeAspect="1"/>
          </p:cNvPicPr>
          <p:nvPr/>
        </p:nvPicPr>
        <p:blipFill>
          <a:blip r:embed="rId1"/>
          <a:srcRect l="2696" r="3544"/>
          <a:stretch>
            <a:fillRect/>
          </a:stretch>
        </p:blipFill>
        <p:spPr>
          <a:xfrm>
            <a:off x="288290" y="2353310"/>
            <a:ext cx="4442460" cy="240728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2353310"/>
            <a:ext cx="3697605" cy="24072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-5613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26359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056640"/>
            <a:ext cx="8227060" cy="227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u="sng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Conceito</a:t>
            </a:r>
            <a:r>
              <a:rPr lang="pt-BR" sz="24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Conjunto de </a:t>
            </a:r>
            <a:r>
              <a:rPr lang="pt-BR" sz="1600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componentes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de um sistema e a forma como esses          componentes são </a:t>
            </a:r>
            <a:r>
              <a:rPr lang="pt-BR" sz="1600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interligados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para atender um dada finalidade.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Evolução de poder computacional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Scale-up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- Aumento de poder computacional em chips.     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Crescimento vertical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Computação centralizada.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Exemplo: arquitetura cliente-servidor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23570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Arquitetura de Sistemas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6" name="Imagem 5" descr="client-341420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530" y="3073400"/>
            <a:ext cx="3634740" cy="27260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-12789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19184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343660"/>
            <a:ext cx="8227060" cy="436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Evolução de poder computacional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Scale-out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Aumento de poder computacional em rede.    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Computação distribuída.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Crescimento horizontal.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Clustering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Grid Computing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4" name="Google Shape;62;p14"/>
          <p:cNvSpPr txBox="1"/>
          <p:nvPr/>
        </p:nvSpPr>
        <p:spPr>
          <a:xfrm>
            <a:off x="323215" y="55181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Arquitetura de Sistemas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7" name="Imagem 6" descr="client-341420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6485" y="2153920"/>
            <a:ext cx="3634740" cy="2726055"/>
          </a:xfrm>
          <a:prstGeom prst="rect">
            <a:avLst/>
          </a:prstGeom>
        </p:spPr>
      </p:pic>
      <p:pic>
        <p:nvPicPr>
          <p:cNvPr id="2" name="Imagem 1" descr="client-341420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485" y="2280920"/>
            <a:ext cx="3634740" cy="2726055"/>
          </a:xfrm>
          <a:prstGeom prst="rect">
            <a:avLst/>
          </a:prstGeom>
        </p:spPr>
      </p:pic>
      <p:pic>
        <p:nvPicPr>
          <p:cNvPr id="3" name="Imagem 2" descr="client-341420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0485" y="2407920"/>
            <a:ext cx="3634740" cy="2726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487170"/>
            <a:ext cx="8227060" cy="215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Evolução de poder computacional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Características para </a:t>
            </a: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scale-up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e </a:t>
            </a: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scale-out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: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Escalabilidade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Custo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Open source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 vs On Premise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Arquitetura de Sistemas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316095" y="3957320"/>
            <a:ext cx="442595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Aula 01</a:t>
            </a:r>
            <a:endParaRPr lang="pt-BR" sz="28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Introdução à Big Data</a:t>
            </a:r>
            <a:endParaRPr lang="pt-BR" sz="28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/>
        </p:nvSpPr>
        <p:spPr>
          <a:xfrm>
            <a:off x="3492150" y="2495850"/>
            <a:ext cx="2159700" cy="72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Obrigado!</a:t>
            </a:r>
            <a:endParaRPr sz="35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774190"/>
            <a:ext cx="8227060" cy="153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Big Data</a:t>
            </a:r>
            <a:r>
              <a:rPr lang="pt-BR" sz="18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</a:t>
            </a:r>
            <a:r>
              <a:rPr lang="pt-BR" sz="20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é o termo que denota um conjunto de dados cujo </a:t>
            </a:r>
            <a:r>
              <a:rPr lang="pt-BR" sz="2000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volume</a:t>
            </a:r>
            <a:r>
              <a:rPr lang="pt-BR" sz="20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, </a:t>
            </a:r>
            <a:r>
              <a:rPr lang="pt-BR" sz="2000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processamento</a:t>
            </a:r>
            <a:r>
              <a:rPr lang="pt-BR" sz="20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e </a:t>
            </a:r>
            <a:r>
              <a:rPr lang="pt-BR" sz="2000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gerenciamento</a:t>
            </a:r>
            <a:r>
              <a:rPr lang="pt-BR" sz="20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demandam tecnologias com recursos que ultrapassam as medidas tradicionais</a:t>
            </a:r>
            <a:r>
              <a:rPr lang="pt-BR" sz="18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.</a:t>
            </a:r>
            <a:endParaRPr lang="pt-BR" sz="18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Afinal, o que é Big Data?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95605" y="1128395"/>
            <a:ext cx="822706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Nexus of Force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8" name="Google Shape;60;p14"/>
          <p:cNvSpPr txBox="1"/>
          <p:nvPr/>
        </p:nvSpPr>
        <p:spPr>
          <a:xfrm>
            <a:off x="240550" y="-2311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2" name="Google Shape;61;p14"/>
          <p:cNvSpPr txBox="1"/>
          <p:nvPr/>
        </p:nvSpPr>
        <p:spPr>
          <a:xfrm>
            <a:off x="240550" y="29661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3" name="Google Shape;62;p14"/>
          <p:cNvSpPr txBox="1"/>
          <p:nvPr/>
        </p:nvSpPr>
        <p:spPr>
          <a:xfrm>
            <a:off x="323215" y="695960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Contexto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pSp>
        <p:nvGrpSpPr>
          <p:cNvPr id="203" name="Google Shape;203;p16"/>
          <p:cNvGrpSpPr/>
          <p:nvPr/>
        </p:nvGrpSpPr>
        <p:grpSpPr>
          <a:xfrm>
            <a:off x="1115485" y="2432473"/>
            <a:ext cx="7123850" cy="135350"/>
            <a:chOff x="241775" y="2784125"/>
            <a:chExt cx="7123850" cy="135350"/>
          </a:xfrm>
        </p:grpSpPr>
        <p:sp>
          <p:nvSpPr>
            <p:cNvPr id="204" name="Google Shape;204;p16"/>
            <p:cNvSpPr/>
            <p:nvPr/>
          </p:nvSpPr>
          <p:spPr>
            <a:xfrm>
              <a:off x="241775" y="2849150"/>
              <a:ext cx="7123850" cy="25"/>
            </a:xfrm>
            <a:custGeom>
              <a:avLst/>
              <a:gdLst/>
              <a:ahLst/>
              <a:cxnLst/>
              <a:rect l="l" t="t" r="r" b="b"/>
              <a:pathLst>
                <a:path w="284954" h="1" fill="none" extrusionOk="0">
                  <a:moveTo>
                    <a:pt x="0" y="0"/>
                  </a:moveTo>
                  <a:lnTo>
                    <a:pt x="284954" y="0"/>
                  </a:lnTo>
                </a:path>
              </a:pathLst>
            </a:custGeom>
            <a:noFill/>
            <a:ln w="10150" cap="flat" cmpd="sng">
              <a:solidFill>
                <a:srgbClr val="A6F750"/>
              </a:solidFill>
              <a:prstDash val="solid"/>
              <a:miter lim="1625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475500" y="2784125"/>
              <a:ext cx="135400" cy="135350"/>
            </a:xfrm>
            <a:custGeom>
              <a:avLst/>
              <a:gdLst/>
              <a:ahLst/>
              <a:cxnLst/>
              <a:rect l="l" t="t" r="r" b="b"/>
              <a:pathLst>
                <a:path w="5416" h="5414" extrusionOk="0">
                  <a:moveTo>
                    <a:pt x="2716" y="0"/>
                  </a:moveTo>
                  <a:cubicBezTo>
                    <a:pt x="1220" y="0"/>
                    <a:pt x="1" y="1219"/>
                    <a:pt x="1" y="2715"/>
                  </a:cubicBezTo>
                  <a:cubicBezTo>
                    <a:pt x="1" y="4211"/>
                    <a:pt x="1220" y="5414"/>
                    <a:pt x="2716" y="5414"/>
                  </a:cubicBezTo>
                  <a:cubicBezTo>
                    <a:pt x="4212" y="5414"/>
                    <a:pt x="5415" y="4211"/>
                    <a:pt x="5415" y="2715"/>
                  </a:cubicBezTo>
                  <a:cubicBezTo>
                    <a:pt x="5415" y="1219"/>
                    <a:pt x="4212" y="0"/>
                    <a:pt x="2716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1779550" y="2784125"/>
              <a:ext cx="135375" cy="135350"/>
            </a:xfrm>
            <a:custGeom>
              <a:avLst/>
              <a:gdLst/>
              <a:ahLst/>
              <a:cxnLst/>
              <a:rect l="l" t="t" r="r" b="b"/>
              <a:pathLst>
                <a:path w="5415" h="5414" extrusionOk="0">
                  <a:moveTo>
                    <a:pt x="2716" y="0"/>
                  </a:moveTo>
                  <a:cubicBezTo>
                    <a:pt x="1220" y="0"/>
                    <a:pt x="0" y="1219"/>
                    <a:pt x="0" y="2715"/>
                  </a:cubicBezTo>
                  <a:cubicBezTo>
                    <a:pt x="0" y="4211"/>
                    <a:pt x="1220" y="5414"/>
                    <a:pt x="2716" y="5414"/>
                  </a:cubicBezTo>
                  <a:cubicBezTo>
                    <a:pt x="4212" y="5414"/>
                    <a:pt x="5415" y="4211"/>
                    <a:pt x="5415" y="2715"/>
                  </a:cubicBezTo>
                  <a:cubicBezTo>
                    <a:pt x="5415" y="1219"/>
                    <a:pt x="4212" y="0"/>
                    <a:pt x="2716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083575" y="2784125"/>
              <a:ext cx="135800" cy="135350"/>
            </a:xfrm>
            <a:custGeom>
              <a:avLst/>
              <a:gdLst/>
              <a:ahLst/>
              <a:cxnLst/>
              <a:rect l="l" t="t" r="r" b="b"/>
              <a:pathLst>
                <a:path w="5432" h="5414" extrusionOk="0">
                  <a:moveTo>
                    <a:pt x="2716" y="0"/>
                  </a:moveTo>
                  <a:cubicBezTo>
                    <a:pt x="1220" y="0"/>
                    <a:pt x="1" y="1219"/>
                    <a:pt x="1" y="2715"/>
                  </a:cubicBezTo>
                  <a:cubicBezTo>
                    <a:pt x="1" y="4211"/>
                    <a:pt x="1220" y="5414"/>
                    <a:pt x="2716" y="5414"/>
                  </a:cubicBezTo>
                  <a:cubicBezTo>
                    <a:pt x="4212" y="5414"/>
                    <a:pt x="5431" y="4211"/>
                    <a:pt x="5431" y="2715"/>
                  </a:cubicBezTo>
                  <a:cubicBezTo>
                    <a:pt x="5431" y="1219"/>
                    <a:pt x="4212" y="0"/>
                    <a:pt x="2716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4388025" y="2784125"/>
              <a:ext cx="135375" cy="135350"/>
            </a:xfrm>
            <a:custGeom>
              <a:avLst/>
              <a:gdLst/>
              <a:ahLst/>
              <a:cxnLst/>
              <a:rect l="l" t="t" r="r" b="b"/>
              <a:pathLst>
                <a:path w="5415" h="5414" extrusionOk="0">
                  <a:moveTo>
                    <a:pt x="2700" y="0"/>
                  </a:moveTo>
                  <a:cubicBezTo>
                    <a:pt x="1204" y="0"/>
                    <a:pt x="0" y="1219"/>
                    <a:pt x="0" y="2715"/>
                  </a:cubicBezTo>
                  <a:cubicBezTo>
                    <a:pt x="0" y="4211"/>
                    <a:pt x="1204" y="5414"/>
                    <a:pt x="2700" y="5414"/>
                  </a:cubicBezTo>
                  <a:cubicBezTo>
                    <a:pt x="4195" y="5414"/>
                    <a:pt x="5415" y="4211"/>
                    <a:pt x="5415" y="2715"/>
                  </a:cubicBezTo>
                  <a:cubicBezTo>
                    <a:pt x="5415" y="1219"/>
                    <a:pt x="4195" y="0"/>
                    <a:pt x="2700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5692050" y="2784125"/>
              <a:ext cx="135400" cy="135350"/>
            </a:xfrm>
            <a:custGeom>
              <a:avLst/>
              <a:gdLst/>
              <a:ahLst/>
              <a:cxnLst/>
              <a:rect l="l" t="t" r="r" b="b"/>
              <a:pathLst>
                <a:path w="5416" h="5414" extrusionOk="0">
                  <a:moveTo>
                    <a:pt x="2700" y="0"/>
                  </a:moveTo>
                  <a:cubicBezTo>
                    <a:pt x="1204" y="0"/>
                    <a:pt x="1" y="1219"/>
                    <a:pt x="1" y="2715"/>
                  </a:cubicBezTo>
                  <a:cubicBezTo>
                    <a:pt x="1" y="4211"/>
                    <a:pt x="1204" y="5414"/>
                    <a:pt x="2700" y="5414"/>
                  </a:cubicBezTo>
                  <a:cubicBezTo>
                    <a:pt x="4196" y="5414"/>
                    <a:pt x="5415" y="4211"/>
                    <a:pt x="5415" y="2715"/>
                  </a:cubicBezTo>
                  <a:cubicBezTo>
                    <a:pt x="5415" y="1219"/>
                    <a:pt x="4196" y="0"/>
                    <a:pt x="2700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6996100" y="2784125"/>
              <a:ext cx="135375" cy="135350"/>
            </a:xfrm>
            <a:custGeom>
              <a:avLst/>
              <a:gdLst/>
              <a:ahLst/>
              <a:cxnLst/>
              <a:rect l="l" t="t" r="r" b="b"/>
              <a:pathLst>
                <a:path w="5415" h="5414" extrusionOk="0">
                  <a:moveTo>
                    <a:pt x="2700" y="0"/>
                  </a:moveTo>
                  <a:cubicBezTo>
                    <a:pt x="1204" y="0"/>
                    <a:pt x="0" y="1219"/>
                    <a:pt x="0" y="2715"/>
                  </a:cubicBezTo>
                  <a:cubicBezTo>
                    <a:pt x="0" y="4211"/>
                    <a:pt x="1204" y="5414"/>
                    <a:pt x="2700" y="5414"/>
                  </a:cubicBezTo>
                  <a:cubicBezTo>
                    <a:pt x="4195" y="5414"/>
                    <a:pt x="5415" y="4211"/>
                    <a:pt x="5415" y="2715"/>
                  </a:cubicBezTo>
                  <a:cubicBezTo>
                    <a:pt x="5415" y="1219"/>
                    <a:pt x="4195" y="0"/>
                    <a:pt x="2700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2" name="Google Shape;212;p16"/>
          <p:cNvGrpSpPr/>
          <p:nvPr/>
        </p:nvGrpSpPr>
        <p:grpSpPr>
          <a:xfrm>
            <a:off x="4001427" y="1697040"/>
            <a:ext cx="1131381" cy="632536"/>
            <a:chOff x="262425" y="883175"/>
            <a:chExt cx="6970925" cy="3897325"/>
          </a:xfrm>
        </p:grpSpPr>
        <p:sp>
          <p:nvSpPr>
            <p:cNvPr id="213" name="Google Shape;213;p16"/>
            <p:cNvSpPr/>
            <p:nvPr/>
          </p:nvSpPr>
          <p:spPr>
            <a:xfrm>
              <a:off x="446075" y="883175"/>
              <a:ext cx="6787275" cy="1688025"/>
            </a:xfrm>
            <a:custGeom>
              <a:avLst/>
              <a:gdLst/>
              <a:ahLst/>
              <a:cxnLst/>
              <a:rect l="l" t="t" r="r" b="b"/>
              <a:pathLst>
                <a:path w="271491" h="67521" extrusionOk="0">
                  <a:moveTo>
                    <a:pt x="4106" y="0"/>
                  </a:moveTo>
                  <a:cubicBezTo>
                    <a:pt x="1837" y="0"/>
                    <a:pt x="1" y="1729"/>
                    <a:pt x="1" y="3997"/>
                  </a:cubicBezTo>
                  <a:lnTo>
                    <a:pt x="1" y="63416"/>
                  </a:lnTo>
                  <a:cubicBezTo>
                    <a:pt x="1" y="65684"/>
                    <a:pt x="1837" y="67521"/>
                    <a:pt x="4106" y="67521"/>
                  </a:cubicBezTo>
                  <a:lnTo>
                    <a:pt x="267385" y="67521"/>
                  </a:lnTo>
                  <a:cubicBezTo>
                    <a:pt x="269654" y="67521"/>
                    <a:pt x="271490" y="65684"/>
                    <a:pt x="271490" y="63416"/>
                  </a:cubicBezTo>
                  <a:lnTo>
                    <a:pt x="271490" y="3997"/>
                  </a:lnTo>
                  <a:cubicBezTo>
                    <a:pt x="271490" y="1729"/>
                    <a:pt x="269654" y="0"/>
                    <a:pt x="267385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462275" y="2571175"/>
              <a:ext cx="25" cy="1809600"/>
            </a:xfrm>
            <a:custGeom>
              <a:avLst/>
              <a:gdLst/>
              <a:ahLst/>
              <a:cxnLst/>
              <a:rect l="l" t="t" r="r" b="b"/>
              <a:pathLst>
                <a:path w="1" h="72384" fill="none" extrusionOk="0">
                  <a:moveTo>
                    <a:pt x="1" y="1"/>
                  </a:moveTo>
                  <a:lnTo>
                    <a:pt x="1" y="72383"/>
                  </a:lnTo>
                </a:path>
              </a:pathLst>
            </a:custGeom>
            <a:noFill/>
            <a:ln w="9525" cap="flat" cmpd="sng">
              <a:solidFill>
                <a:srgbClr val="A6F750"/>
              </a:solidFill>
              <a:prstDash val="dash"/>
              <a:miter lim="1080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62425" y="4380750"/>
              <a:ext cx="399750" cy="399750"/>
            </a:xfrm>
            <a:custGeom>
              <a:avLst/>
              <a:gdLst/>
              <a:ahLst/>
              <a:cxnLst/>
              <a:rect l="l" t="t" r="r" b="b"/>
              <a:pathLst>
                <a:path w="15990" h="15990" extrusionOk="0">
                  <a:moveTo>
                    <a:pt x="7995" y="0"/>
                  </a:moveTo>
                  <a:cubicBezTo>
                    <a:pt x="3565" y="0"/>
                    <a:pt x="0" y="3565"/>
                    <a:pt x="0" y="7995"/>
                  </a:cubicBezTo>
                  <a:cubicBezTo>
                    <a:pt x="0" y="12424"/>
                    <a:pt x="3565" y="15989"/>
                    <a:pt x="7995" y="15989"/>
                  </a:cubicBezTo>
                  <a:cubicBezTo>
                    <a:pt x="12424" y="15989"/>
                    <a:pt x="15989" y="12424"/>
                    <a:pt x="15989" y="7995"/>
                  </a:cubicBezTo>
                  <a:cubicBezTo>
                    <a:pt x="15989" y="3565"/>
                    <a:pt x="12424" y="0"/>
                    <a:pt x="7995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Pentágono 3"/>
          <p:cNvSpPr/>
          <p:nvPr/>
        </p:nvSpPr>
        <p:spPr>
          <a:xfrm>
            <a:off x="4034155" y="1705610"/>
            <a:ext cx="1229995" cy="28765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b="1"/>
              <a:t>WEB 2.0</a:t>
            </a:r>
            <a:endParaRPr lang="pt-BR" altLang="en-US" b="1"/>
          </a:p>
        </p:txBody>
      </p:sp>
      <p:sp>
        <p:nvSpPr>
          <p:cNvPr id="5" name="Google Shape;217;p16"/>
          <p:cNvSpPr/>
          <p:nvPr/>
        </p:nvSpPr>
        <p:spPr>
          <a:xfrm>
            <a:off x="5461393" y="1727535"/>
            <a:ext cx="1104285" cy="274642"/>
          </a:xfrm>
          <a:custGeom>
            <a:avLst/>
            <a:gdLst/>
            <a:ahLst/>
            <a:cxnLst/>
            <a:rect l="l" t="t" r="r" b="b"/>
            <a:pathLst>
              <a:path w="271490" h="67521" extrusionOk="0">
                <a:moveTo>
                  <a:pt x="4105" y="0"/>
                </a:moveTo>
                <a:cubicBezTo>
                  <a:pt x="1837" y="0"/>
                  <a:pt x="0" y="1729"/>
                  <a:pt x="0" y="3997"/>
                </a:cubicBezTo>
                <a:lnTo>
                  <a:pt x="0" y="63416"/>
                </a:lnTo>
                <a:cubicBezTo>
                  <a:pt x="0" y="65684"/>
                  <a:pt x="1837" y="67521"/>
                  <a:pt x="4105" y="67521"/>
                </a:cubicBezTo>
                <a:lnTo>
                  <a:pt x="267384" y="67521"/>
                </a:lnTo>
                <a:cubicBezTo>
                  <a:pt x="269653" y="67521"/>
                  <a:pt x="271490" y="65684"/>
                  <a:pt x="271490" y="63416"/>
                </a:cubicBezTo>
                <a:lnTo>
                  <a:pt x="271490" y="3997"/>
                </a:lnTo>
                <a:cubicBezTo>
                  <a:pt x="271490" y="1729"/>
                  <a:pt x="269653" y="0"/>
                  <a:pt x="267384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BIG DATA</a:t>
            </a:r>
            <a:endParaRPr lang="pt-BR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3660775" y="2665095"/>
            <a:ext cx="746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2000" b="1">
                <a:solidFill>
                  <a:schemeClr val="bg1"/>
                </a:solidFill>
              </a:rPr>
              <a:t>2003</a:t>
            </a:r>
            <a:endParaRPr lang="pt-BR" altLang="en-US" sz="2000" b="1">
              <a:solidFill>
                <a:schemeClr val="bg1"/>
              </a:solidFill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6085840" y="2620645"/>
            <a:ext cx="287020" cy="33083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pt-BR" altLang="en-US"/>
          </a:p>
        </p:txBody>
      </p:sp>
      <p:grpSp>
        <p:nvGrpSpPr>
          <p:cNvPr id="10" name="Grupo 9"/>
          <p:cNvGrpSpPr/>
          <p:nvPr/>
        </p:nvGrpSpPr>
        <p:grpSpPr>
          <a:xfrm>
            <a:off x="5612130" y="2593340"/>
            <a:ext cx="1634490" cy="880110"/>
            <a:chOff x="8499" y="4649"/>
            <a:chExt cx="2574" cy="1386"/>
          </a:xfrm>
        </p:grpSpPr>
        <p:pic>
          <p:nvPicPr>
            <p:cNvPr id="101" name="Imagem 100"/>
            <p:cNvPicPr/>
            <p:nvPr/>
          </p:nvPicPr>
          <p:blipFill>
            <a:blip r:embed="rId1"/>
            <a:srcRect l="17249" t="18868" r="13830" b="13036"/>
            <a:stretch>
              <a:fillRect/>
            </a:stretch>
          </p:blipFill>
          <p:spPr>
            <a:xfrm>
              <a:off x="9170" y="4649"/>
              <a:ext cx="603" cy="6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" name="Imagem 10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489" y="4692"/>
              <a:ext cx="584" cy="60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4" name="Imagem 10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499" y="5408"/>
              <a:ext cx="550" cy="6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5" name="Imagem 10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809" y="5461"/>
              <a:ext cx="566" cy="57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" name="Google Shape;62;p14"/>
          <p:cNvSpPr txBox="1"/>
          <p:nvPr/>
        </p:nvSpPr>
        <p:spPr>
          <a:xfrm>
            <a:off x="395605" y="4009390"/>
            <a:ext cx="8227060" cy="132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ClrTx/>
              <a:buFont typeface="Arial" panose="020B0604020202020204" pitchFamily="34" charset="0"/>
              <a:buNone/>
            </a:pPr>
            <a:r>
              <a:rPr lang="pt-BR" sz="18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04 pilares da era digital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Redes sociais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Cloud Computing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Mobile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4"/>
          <p:cNvSpPr txBox="1"/>
          <p:nvPr/>
        </p:nvSpPr>
        <p:spPr>
          <a:xfrm>
            <a:off x="240550" y="-2311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2" name="Google Shape;61;p14"/>
          <p:cNvSpPr txBox="1"/>
          <p:nvPr/>
        </p:nvSpPr>
        <p:spPr>
          <a:xfrm>
            <a:off x="240550" y="29661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3" name="Google Shape;62;p14"/>
          <p:cNvSpPr txBox="1"/>
          <p:nvPr/>
        </p:nvSpPr>
        <p:spPr>
          <a:xfrm>
            <a:off x="251460" y="695960"/>
            <a:ext cx="822706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0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Contexto</a:t>
            </a:r>
            <a:endParaRPr lang="pt-BR" sz="20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402715" y="1413510"/>
            <a:ext cx="6043930" cy="1671955"/>
            <a:chOff x="3311" y="1084"/>
            <a:chExt cx="9518" cy="2633"/>
          </a:xfrm>
        </p:grpSpPr>
        <p:sp>
          <p:nvSpPr>
            <p:cNvPr id="11" name="Google Shape;204;p16"/>
            <p:cNvSpPr/>
            <p:nvPr/>
          </p:nvSpPr>
          <p:spPr>
            <a:xfrm>
              <a:off x="3311" y="2448"/>
              <a:ext cx="9519" cy="0"/>
            </a:xfrm>
            <a:custGeom>
              <a:avLst/>
              <a:gdLst/>
              <a:ahLst/>
              <a:cxnLst/>
              <a:rect l="l" t="t" r="r" b="b"/>
              <a:pathLst>
                <a:path w="284954" h="1" fill="none" extrusionOk="0">
                  <a:moveTo>
                    <a:pt x="0" y="0"/>
                  </a:moveTo>
                  <a:lnTo>
                    <a:pt x="284954" y="0"/>
                  </a:lnTo>
                </a:path>
              </a:pathLst>
            </a:custGeom>
            <a:noFill/>
            <a:ln w="10150" cap="flat" cmpd="sng">
              <a:solidFill>
                <a:srgbClr val="A6F750"/>
              </a:solidFill>
              <a:prstDash val="solid"/>
              <a:miter lim="1625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06;p16"/>
            <p:cNvSpPr/>
            <p:nvPr/>
          </p:nvSpPr>
          <p:spPr>
            <a:xfrm>
              <a:off x="4037" y="2346"/>
              <a:ext cx="213" cy="213"/>
            </a:xfrm>
            <a:custGeom>
              <a:avLst/>
              <a:gdLst/>
              <a:ahLst/>
              <a:cxnLst/>
              <a:rect l="l" t="t" r="r" b="b"/>
              <a:pathLst>
                <a:path w="5415" h="5414" extrusionOk="0">
                  <a:moveTo>
                    <a:pt x="2716" y="0"/>
                  </a:moveTo>
                  <a:cubicBezTo>
                    <a:pt x="1220" y="0"/>
                    <a:pt x="0" y="1219"/>
                    <a:pt x="0" y="2715"/>
                  </a:cubicBezTo>
                  <a:cubicBezTo>
                    <a:pt x="0" y="4211"/>
                    <a:pt x="1220" y="5414"/>
                    <a:pt x="2716" y="5414"/>
                  </a:cubicBezTo>
                  <a:cubicBezTo>
                    <a:pt x="4212" y="5414"/>
                    <a:pt x="5415" y="4211"/>
                    <a:pt x="5415" y="2715"/>
                  </a:cubicBezTo>
                  <a:cubicBezTo>
                    <a:pt x="5415" y="1219"/>
                    <a:pt x="4212" y="0"/>
                    <a:pt x="2716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207;p16"/>
            <p:cNvSpPr/>
            <p:nvPr/>
          </p:nvSpPr>
          <p:spPr>
            <a:xfrm>
              <a:off x="6091" y="2346"/>
              <a:ext cx="214" cy="213"/>
            </a:xfrm>
            <a:custGeom>
              <a:avLst/>
              <a:gdLst/>
              <a:ahLst/>
              <a:cxnLst/>
              <a:rect l="l" t="t" r="r" b="b"/>
              <a:pathLst>
                <a:path w="5432" h="5414" extrusionOk="0">
                  <a:moveTo>
                    <a:pt x="2716" y="0"/>
                  </a:moveTo>
                  <a:cubicBezTo>
                    <a:pt x="1220" y="0"/>
                    <a:pt x="1" y="1219"/>
                    <a:pt x="1" y="2715"/>
                  </a:cubicBezTo>
                  <a:cubicBezTo>
                    <a:pt x="1" y="4211"/>
                    <a:pt x="1220" y="5414"/>
                    <a:pt x="2716" y="5414"/>
                  </a:cubicBezTo>
                  <a:cubicBezTo>
                    <a:pt x="4212" y="5414"/>
                    <a:pt x="5431" y="4211"/>
                    <a:pt x="5431" y="2715"/>
                  </a:cubicBezTo>
                  <a:cubicBezTo>
                    <a:pt x="5431" y="1219"/>
                    <a:pt x="4212" y="0"/>
                    <a:pt x="2716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" name="Google Shape;208;p16"/>
            <p:cNvSpPr/>
            <p:nvPr/>
          </p:nvSpPr>
          <p:spPr>
            <a:xfrm>
              <a:off x="8145" y="2346"/>
              <a:ext cx="213" cy="213"/>
            </a:xfrm>
            <a:custGeom>
              <a:avLst/>
              <a:gdLst/>
              <a:ahLst/>
              <a:cxnLst/>
              <a:rect l="l" t="t" r="r" b="b"/>
              <a:pathLst>
                <a:path w="5415" h="5414" extrusionOk="0">
                  <a:moveTo>
                    <a:pt x="2700" y="0"/>
                  </a:moveTo>
                  <a:cubicBezTo>
                    <a:pt x="1204" y="0"/>
                    <a:pt x="0" y="1219"/>
                    <a:pt x="0" y="2715"/>
                  </a:cubicBezTo>
                  <a:cubicBezTo>
                    <a:pt x="0" y="4211"/>
                    <a:pt x="1204" y="5414"/>
                    <a:pt x="2700" y="5414"/>
                  </a:cubicBezTo>
                  <a:cubicBezTo>
                    <a:pt x="4195" y="5414"/>
                    <a:pt x="5415" y="4211"/>
                    <a:pt x="5415" y="2715"/>
                  </a:cubicBezTo>
                  <a:cubicBezTo>
                    <a:pt x="5415" y="1219"/>
                    <a:pt x="4195" y="0"/>
                    <a:pt x="2700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" name="Google Shape;209;p16"/>
            <p:cNvSpPr/>
            <p:nvPr/>
          </p:nvSpPr>
          <p:spPr>
            <a:xfrm>
              <a:off x="10199" y="2346"/>
              <a:ext cx="213" cy="213"/>
            </a:xfrm>
            <a:custGeom>
              <a:avLst/>
              <a:gdLst/>
              <a:ahLst/>
              <a:cxnLst/>
              <a:rect l="l" t="t" r="r" b="b"/>
              <a:pathLst>
                <a:path w="5416" h="5414" extrusionOk="0">
                  <a:moveTo>
                    <a:pt x="2700" y="0"/>
                  </a:moveTo>
                  <a:cubicBezTo>
                    <a:pt x="1204" y="0"/>
                    <a:pt x="1" y="1219"/>
                    <a:pt x="1" y="2715"/>
                  </a:cubicBezTo>
                  <a:cubicBezTo>
                    <a:pt x="1" y="4211"/>
                    <a:pt x="1204" y="5414"/>
                    <a:pt x="2700" y="5414"/>
                  </a:cubicBezTo>
                  <a:cubicBezTo>
                    <a:pt x="4196" y="5414"/>
                    <a:pt x="5415" y="4211"/>
                    <a:pt x="5415" y="2715"/>
                  </a:cubicBezTo>
                  <a:cubicBezTo>
                    <a:pt x="5415" y="1219"/>
                    <a:pt x="4196" y="0"/>
                    <a:pt x="2700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" name="Google Shape;210;p16"/>
            <p:cNvSpPr/>
            <p:nvPr/>
          </p:nvSpPr>
          <p:spPr>
            <a:xfrm>
              <a:off x="12252" y="2346"/>
              <a:ext cx="213" cy="213"/>
            </a:xfrm>
            <a:custGeom>
              <a:avLst/>
              <a:gdLst/>
              <a:ahLst/>
              <a:cxnLst/>
              <a:rect l="l" t="t" r="r" b="b"/>
              <a:pathLst>
                <a:path w="5415" h="5414" extrusionOk="0">
                  <a:moveTo>
                    <a:pt x="2700" y="0"/>
                  </a:moveTo>
                  <a:cubicBezTo>
                    <a:pt x="1204" y="0"/>
                    <a:pt x="0" y="1219"/>
                    <a:pt x="0" y="2715"/>
                  </a:cubicBezTo>
                  <a:cubicBezTo>
                    <a:pt x="0" y="4211"/>
                    <a:pt x="1204" y="5414"/>
                    <a:pt x="2700" y="5414"/>
                  </a:cubicBezTo>
                  <a:cubicBezTo>
                    <a:pt x="4195" y="5414"/>
                    <a:pt x="5415" y="4211"/>
                    <a:pt x="5415" y="2715"/>
                  </a:cubicBezTo>
                  <a:cubicBezTo>
                    <a:pt x="5415" y="1219"/>
                    <a:pt x="4195" y="0"/>
                    <a:pt x="2700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8" name="Google Shape;212;p16"/>
            <p:cNvGrpSpPr/>
            <p:nvPr/>
          </p:nvGrpSpPr>
          <p:grpSpPr>
            <a:xfrm>
              <a:off x="10215" y="1084"/>
              <a:ext cx="1974" cy="1123"/>
              <a:chOff x="262425" y="883175"/>
              <a:chExt cx="7722001" cy="3897325"/>
            </a:xfrm>
          </p:grpSpPr>
          <p:sp>
            <p:nvSpPr>
              <p:cNvPr id="19" name="Google Shape;213;p16"/>
              <p:cNvSpPr/>
              <p:nvPr/>
            </p:nvSpPr>
            <p:spPr>
              <a:xfrm>
                <a:off x="446282" y="883175"/>
                <a:ext cx="7538144" cy="1686643"/>
              </a:xfrm>
              <a:custGeom>
                <a:avLst/>
                <a:gdLst/>
                <a:ahLst/>
                <a:cxnLst/>
                <a:rect l="l" t="t" r="r" b="b"/>
                <a:pathLst>
                  <a:path w="271491" h="67521" extrusionOk="0">
                    <a:moveTo>
                      <a:pt x="4106" y="0"/>
                    </a:moveTo>
                    <a:cubicBezTo>
                      <a:pt x="1837" y="0"/>
                      <a:pt x="1" y="1729"/>
                      <a:pt x="1" y="3997"/>
                    </a:cubicBezTo>
                    <a:lnTo>
                      <a:pt x="1" y="63416"/>
                    </a:lnTo>
                    <a:cubicBezTo>
                      <a:pt x="1" y="65684"/>
                      <a:pt x="1837" y="67521"/>
                      <a:pt x="4106" y="67521"/>
                    </a:cubicBezTo>
                    <a:lnTo>
                      <a:pt x="267385" y="67521"/>
                    </a:lnTo>
                    <a:cubicBezTo>
                      <a:pt x="269654" y="67521"/>
                      <a:pt x="271490" y="65684"/>
                      <a:pt x="271490" y="63416"/>
                    </a:cubicBezTo>
                    <a:lnTo>
                      <a:pt x="271490" y="3997"/>
                    </a:lnTo>
                    <a:cubicBezTo>
                      <a:pt x="271490" y="1729"/>
                      <a:pt x="269654" y="0"/>
                      <a:pt x="267385" y="0"/>
                    </a:cubicBezTo>
                    <a:close/>
                  </a:path>
                </a:pathLst>
              </a:custGeom>
              <a:solidFill>
                <a:srgbClr val="A6F7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900" b="1"/>
                  <a:t>Terceira geração</a:t>
                </a:r>
                <a:endParaRPr lang="pt-BR" sz="900" b="1"/>
              </a:p>
            </p:txBody>
          </p:sp>
          <p:sp>
            <p:nvSpPr>
              <p:cNvPr id="20" name="Google Shape;214;p16"/>
              <p:cNvSpPr/>
              <p:nvPr/>
            </p:nvSpPr>
            <p:spPr>
              <a:xfrm>
                <a:off x="462275" y="2571175"/>
                <a:ext cx="25" cy="180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2384" fill="none" extrusionOk="0">
                    <a:moveTo>
                      <a:pt x="1" y="1"/>
                    </a:moveTo>
                    <a:lnTo>
                      <a:pt x="1" y="72383"/>
                    </a:lnTo>
                  </a:path>
                </a:pathLst>
              </a:custGeom>
              <a:noFill/>
              <a:ln w="9525" cap="flat" cmpd="sng">
                <a:solidFill>
                  <a:srgbClr val="A6F750"/>
                </a:solidFill>
                <a:prstDash val="dash"/>
                <a:miter lim="10803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" name="Google Shape;215;p16"/>
              <p:cNvSpPr/>
              <p:nvPr/>
            </p:nvSpPr>
            <p:spPr>
              <a:xfrm>
                <a:off x="262425" y="4380750"/>
                <a:ext cx="399750" cy="399750"/>
              </a:xfrm>
              <a:custGeom>
                <a:avLst/>
                <a:gdLst/>
                <a:ahLst/>
                <a:cxnLst/>
                <a:rect l="l" t="t" r="r" b="b"/>
                <a:pathLst>
                  <a:path w="15990" h="15990" extrusionOk="0">
                    <a:moveTo>
                      <a:pt x="7995" y="0"/>
                    </a:moveTo>
                    <a:cubicBezTo>
                      <a:pt x="3565" y="0"/>
                      <a:pt x="0" y="3565"/>
                      <a:pt x="0" y="7995"/>
                    </a:cubicBezTo>
                    <a:cubicBezTo>
                      <a:pt x="0" y="12424"/>
                      <a:pt x="3565" y="15989"/>
                      <a:pt x="7995" y="15989"/>
                    </a:cubicBezTo>
                    <a:cubicBezTo>
                      <a:pt x="12424" y="15989"/>
                      <a:pt x="15989" y="12424"/>
                      <a:pt x="15989" y="7995"/>
                    </a:cubicBezTo>
                    <a:cubicBezTo>
                      <a:pt x="15989" y="3565"/>
                      <a:pt x="12424" y="0"/>
                      <a:pt x="7995" y="0"/>
                    </a:cubicBezTo>
                    <a:close/>
                  </a:path>
                </a:pathLst>
              </a:custGeom>
              <a:solidFill>
                <a:srgbClr val="A6F7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22" name="Google Shape;216;p16"/>
            <p:cNvGrpSpPr/>
            <p:nvPr/>
          </p:nvGrpSpPr>
          <p:grpSpPr>
            <a:xfrm>
              <a:off x="4250" y="1094"/>
              <a:ext cx="2014" cy="1108"/>
              <a:chOff x="-640934" y="422634"/>
              <a:chExt cx="7860389" cy="4324830"/>
            </a:xfrm>
          </p:grpSpPr>
          <p:sp>
            <p:nvSpPr>
              <p:cNvPr id="23" name="Google Shape;217;p16"/>
              <p:cNvSpPr/>
              <p:nvPr/>
            </p:nvSpPr>
            <p:spPr>
              <a:xfrm>
                <a:off x="-640934" y="422634"/>
                <a:ext cx="7676984" cy="2150491"/>
              </a:xfrm>
              <a:custGeom>
                <a:avLst/>
                <a:gdLst/>
                <a:ahLst/>
                <a:cxnLst/>
                <a:rect l="l" t="t" r="r" b="b"/>
                <a:pathLst>
                  <a:path w="271490" h="67521" extrusionOk="0">
                    <a:moveTo>
                      <a:pt x="4105" y="0"/>
                    </a:moveTo>
                    <a:cubicBezTo>
                      <a:pt x="1837" y="0"/>
                      <a:pt x="0" y="1729"/>
                      <a:pt x="0" y="3997"/>
                    </a:cubicBezTo>
                    <a:lnTo>
                      <a:pt x="0" y="63416"/>
                    </a:lnTo>
                    <a:cubicBezTo>
                      <a:pt x="0" y="65684"/>
                      <a:pt x="1837" y="67521"/>
                      <a:pt x="4105" y="67521"/>
                    </a:cubicBezTo>
                    <a:lnTo>
                      <a:pt x="267384" y="67521"/>
                    </a:lnTo>
                    <a:cubicBezTo>
                      <a:pt x="269653" y="67521"/>
                      <a:pt x="271490" y="65684"/>
                      <a:pt x="271490" y="63416"/>
                    </a:cubicBezTo>
                    <a:lnTo>
                      <a:pt x="271490" y="3997"/>
                    </a:lnTo>
                    <a:cubicBezTo>
                      <a:pt x="271490" y="1729"/>
                      <a:pt x="269653" y="0"/>
                      <a:pt x="267384" y="0"/>
                    </a:cubicBezTo>
                    <a:close/>
                  </a:path>
                </a:pathLst>
              </a:custGeom>
              <a:solidFill>
                <a:srgbClr val="A6F7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900" b="1"/>
                  <a:t>Primeira geração</a:t>
                </a:r>
                <a:endParaRPr lang="pt-BR" sz="900" b="1"/>
              </a:p>
            </p:txBody>
          </p:sp>
          <p:sp>
            <p:nvSpPr>
              <p:cNvPr id="24" name="Google Shape;218;p16"/>
              <p:cNvSpPr/>
              <p:nvPr/>
            </p:nvSpPr>
            <p:spPr>
              <a:xfrm flipH="1">
                <a:off x="7003085" y="2493285"/>
                <a:ext cx="33036" cy="1887594"/>
              </a:xfrm>
              <a:custGeom>
                <a:avLst/>
                <a:gdLst/>
                <a:ahLst/>
                <a:cxnLst/>
                <a:rect l="l" t="t" r="r" b="b"/>
                <a:pathLst>
                  <a:path w="1" h="72384" fill="none" extrusionOk="0">
                    <a:moveTo>
                      <a:pt x="1" y="1"/>
                    </a:moveTo>
                    <a:lnTo>
                      <a:pt x="1" y="72383"/>
                    </a:lnTo>
                  </a:path>
                </a:pathLst>
              </a:custGeom>
              <a:noFill/>
              <a:ln w="9525" cap="flat" cmpd="sng">
                <a:solidFill>
                  <a:srgbClr val="A6F750"/>
                </a:solidFill>
                <a:prstDash val="dash"/>
                <a:miter lim="10803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" name="Google Shape;219;p16"/>
              <p:cNvSpPr/>
              <p:nvPr/>
            </p:nvSpPr>
            <p:spPr>
              <a:xfrm>
                <a:off x="6819705" y="4347714"/>
                <a:ext cx="399750" cy="399750"/>
              </a:xfrm>
              <a:custGeom>
                <a:avLst/>
                <a:gdLst/>
                <a:ahLst/>
                <a:cxnLst/>
                <a:rect l="l" t="t" r="r" b="b"/>
                <a:pathLst>
                  <a:path w="15990" h="15990" extrusionOk="0">
                    <a:moveTo>
                      <a:pt x="7995" y="0"/>
                    </a:moveTo>
                    <a:cubicBezTo>
                      <a:pt x="3565" y="0"/>
                      <a:pt x="0" y="3565"/>
                      <a:pt x="0" y="7995"/>
                    </a:cubicBezTo>
                    <a:cubicBezTo>
                      <a:pt x="0" y="12424"/>
                      <a:pt x="3565" y="15989"/>
                      <a:pt x="7995" y="15989"/>
                    </a:cubicBezTo>
                    <a:cubicBezTo>
                      <a:pt x="12424" y="15989"/>
                      <a:pt x="15989" y="12424"/>
                      <a:pt x="15989" y="7995"/>
                    </a:cubicBezTo>
                    <a:cubicBezTo>
                      <a:pt x="15989" y="3565"/>
                      <a:pt x="12424" y="0"/>
                      <a:pt x="7995" y="0"/>
                    </a:cubicBezTo>
                    <a:close/>
                  </a:path>
                </a:pathLst>
              </a:custGeom>
              <a:solidFill>
                <a:srgbClr val="A6F7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26" name="Google Shape;220;p16"/>
            <p:cNvGrpSpPr/>
            <p:nvPr/>
          </p:nvGrpSpPr>
          <p:grpSpPr>
            <a:xfrm>
              <a:off x="8214" y="2609"/>
              <a:ext cx="1936" cy="1109"/>
              <a:chOff x="254600" y="847425"/>
              <a:chExt cx="7693118" cy="4406855"/>
            </a:xfrm>
          </p:grpSpPr>
          <p:sp>
            <p:nvSpPr>
              <p:cNvPr id="27" name="Google Shape;221;p16"/>
              <p:cNvSpPr/>
              <p:nvPr/>
            </p:nvSpPr>
            <p:spPr>
              <a:xfrm>
                <a:off x="441365" y="3096550"/>
                <a:ext cx="7506353" cy="2157730"/>
              </a:xfrm>
              <a:custGeom>
                <a:avLst/>
                <a:gdLst/>
                <a:ahLst/>
                <a:cxnLst/>
                <a:rect l="l" t="t" r="r" b="b"/>
                <a:pathLst>
                  <a:path w="276292" h="68744" extrusionOk="0">
                    <a:moveTo>
                      <a:pt x="4070" y="0"/>
                    </a:moveTo>
                    <a:cubicBezTo>
                      <a:pt x="1760" y="0"/>
                      <a:pt x="0" y="1870"/>
                      <a:pt x="0" y="4180"/>
                    </a:cubicBezTo>
                    <a:lnTo>
                      <a:pt x="0" y="64674"/>
                    </a:lnTo>
                    <a:cubicBezTo>
                      <a:pt x="0" y="66873"/>
                      <a:pt x="1760" y="68743"/>
                      <a:pt x="4070" y="68743"/>
                    </a:cubicBezTo>
                    <a:lnTo>
                      <a:pt x="272222" y="68743"/>
                    </a:lnTo>
                    <a:cubicBezTo>
                      <a:pt x="274421" y="68743"/>
                      <a:pt x="276291" y="66873"/>
                      <a:pt x="276291" y="64674"/>
                    </a:cubicBezTo>
                    <a:lnTo>
                      <a:pt x="276291" y="4180"/>
                    </a:lnTo>
                    <a:cubicBezTo>
                      <a:pt x="276291" y="1870"/>
                      <a:pt x="274421" y="0"/>
                      <a:pt x="272222" y="0"/>
                    </a:cubicBezTo>
                    <a:close/>
                  </a:path>
                </a:pathLst>
              </a:custGeom>
              <a:solidFill>
                <a:srgbClr val="A6F7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900" b="1"/>
                  <a:t>Segunda geração</a:t>
                </a:r>
                <a:endParaRPr lang="pt-BR" sz="900" b="1"/>
              </a:p>
            </p:txBody>
          </p:sp>
          <p:sp>
            <p:nvSpPr>
              <p:cNvPr id="28" name="Google Shape;222;p16"/>
              <p:cNvSpPr/>
              <p:nvPr/>
            </p:nvSpPr>
            <p:spPr>
              <a:xfrm>
                <a:off x="458100" y="1254400"/>
                <a:ext cx="25" cy="184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73693" fill="none" extrusionOk="0">
                    <a:moveTo>
                      <a:pt x="0" y="7369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A6F750"/>
                </a:solidFill>
                <a:prstDash val="dash"/>
                <a:miter lim="1099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" name="Google Shape;223;p16"/>
              <p:cNvSpPr/>
              <p:nvPr/>
            </p:nvSpPr>
            <p:spPr>
              <a:xfrm>
                <a:off x="254600" y="847425"/>
                <a:ext cx="407000" cy="407000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16280" extrusionOk="0">
                    <a:moveTo>
                      <a:pt x="8140" y="1"/>
                    </a:moveTo>
                    <a:cubicBezTo>
                      <a:pt x="3741" y="1"/>
                      <a:pt x="1" y="3631"/>
                      <a:pt x="1" y="8140"/>
                    </a:cubicBezTo>
                    <a:cubicBezTo>
                      <a:pt x="1" y="12540"/>
                      <a:pt x="3741" y="16279"/>
                      <a:pt x="8140" y="16279"/>
                    </a:cubicBezTo>
                    <a:cubicBezTo>
                      <a:pt x="12650" y="16279"/>
                      <a:pt x="16279" y="12540"/>
                      <a:pt x="16279" y="8140"/>
                    </a:cubicBezTo>
                    <a:cubicBezTo>
                      <a:pt x="16279" y="3631"/>
                      <a:pt x="12650" y="1"/>
                      <a:pt x="8140" y="1"/>
                    </a:cubicBezTo>
                    <a:close/>
                  </a:path>
                </a:pathLst>
              </a:custGeom>
              <a:solidFill>
                <a:srgbClr val="A6F7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sp>
          <p:nvSpPr>
            <p:cNvPr id="31" name="Caixa de Texto 30"/>
            <p:cNvSpPr txBox="1"/>
            <p:nvPr/>
          </p:nvSpPr>
          <p:spPr>
            <a:xfrm>
              <a:off x="5710" y="2687"/>
              <a:ext cx="100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pt-BR" altLang="en-US" b="1">
                  <a:solidFill>
                    <a:schemeClr val="bg1"/>
                  </a:solidFill>
                </a:rPr>
                <a:t>70-80</a:t>
              </a:r>
              <a:endParaRPr lang="pt-BR" altLang="en-US" b="1">
                <a:solidFill>
                  <a:schemeClr val="bg1"/>
                </a:solidFill>
              </a:endParaRPr>
            </a:p>
          </p:txBody>
        </p:sp>
        <p:sp>
          <p:nvSpPr>
            <p:cNvPr id="32" name="Caixa de Texto 31"/>
            <p:cNvSpPr txBox="1"/>
            <p:nvPr/>
          </p:nvSpPr>
          <p:spPr>
            <a:xfrm>
              <a:off x="7766" y="1616"/>
              <a:ext cx="100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pt-BR" altLang="en-US" b="1">
                  <a:solidFill>
                    <a:schemeClr val="bg1"/>
                  </a:solidFill>
                </a:rPr>
                <a:t>90-10</a:t>
              </a:r>
              <a:endParaRPr lang="pt-BR" altLang="en-US" b="1">
                <a:solidFill>
                  <a:schemeClr val="bg1"/>
                </a:solidFill>
              </a:endParaRPr>
            </a:p>
          </p:txBody>
        </p:sp>
        <p:sp>
          <p:nvSpPr>
            <p:cNvPr id="33" name="Caixa de Texto 32"/>
            <p:cNvSpPr txBox="1"/>
            <p:nvPr/>
          </p:nvSpPr>
          <p:spPr>
            <a:xfrm>
              <a:off x="9815" y="2626"/>
              <a:ext cx="134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pt-BR" altLang="en-US" b="1">
                  <a:solidFill>
                    <a:schemeClr val="bg1"/>
                  </a:solidFill>
                </a:rPr>
                <a:t>10-atual</a:t>
              </a:r>
              <a:endParaRPr lang="pt-BR" altLang="en-US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4" name="Diagrama 33"/>
          <p:cNvGraphicFramePr/>
          <p:nvPr/>
        </p:nvGraphicFramePr>
        <p:xfrm>
          <a:off x="1518285" y="3429635"/>
          <a:ext cx="6043295" cy="112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-2311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29661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3850" y="982980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3V’s de Big Data (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+2 V’s complementares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)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aphicFrame>
        <p:nvGraphicFramePr>
          <p:cNvPr id="2" name="Diagrama 1"/>
          <p:cNvGraphicFramePr/>
          <p:nvPr/>
        </p:nvGraphicFramePr>
        <p:xfrm>
          <a:off x="508000" y="1701165"/>
          <a:ext cx="7699375" cy="3741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-2311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29661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3215" y="982980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3V’s de Big Data (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+2 V’s complementares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)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aphicFrame>
        <p:nvGraphicFramePr>
          <p:cNvPr id="2" name="Diagrama 1"/>
          <p:cNvGraphicFramePr/>
          <p:nvPr/>
        </p:nvGraphicFramePr>
        <p:xfrm>
          <a:off x="539750" y="1715770"/>
          <a:ext cx="7699375" cy="293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Caixa de Texto 2"/>
          <p:cNvSpPr txBox="1"/>
          <p:nvPr/>
        </p:nvSpPr>
        <p:spPr>
          <a:xfrm>
            <a:off x="1908175" y="4944745"/>
            <a:ext cx="47821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1600">
                <a:solidFill>
                  <a:schemeClr val="bg1"/>
                </a:solidFill>
              </a:rPr>
              <a:t>ECONOMIA = (CAPITAL + TRABALHO + DADOS)</a:t>
            </a:r>
            <a:endParaRPr lang="pt-BR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-59715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-27742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3215" y="408940"/>
            <a:ext cx="8227060" cy="541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V’s de Big Data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Volume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Quão grande um volume precisa ser para considerarmos big data?</a:t>
            </a: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10 TB é Big Data?</a:t>
            </a: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10 PB é Big Data?</a:t>
            </a: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10 HB é Big Data?</a:t>
            </a: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Pense sobre: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Custo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($)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Capacidade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Armazenamento, processamento e I/O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Arquitetura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Distribuída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“Dados são o novo petróleo.”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457200"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- Clive Humby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-597155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-27742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Introdução à Big Data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3215" y="408940"/>
            <a:ext cx="8227060" cy="295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V’s de Big Data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Volume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Storage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Armazenamento de dados de servidores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DAS - Directed Attached Storage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NAS - Network Attached Storage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1200150" lvl="2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SAN - Storage Area Network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2630</Words>
  <Application>WPS Presentation</Application>
  <PresentationFormat/>
  <Paragraphs>268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Arial</vt:lpstr>
      <vt:lpstr>Ubuntu</vt:lpstr>
      <vt:lpstr>Fira Code Light</vt:lpstr>
      <vt:lpstr>Ubuntu Light</vt:lpstr>
      <vt:lpstr>Franklin Gothic Medium Cond</vt:lpstr>
      <vt:lpstr>Microsoft YaHei</vt:lpstr>
      <vt:lpstr>Arial Unicode MS</vt:lpstr>
      <vt:lpstr>Consolas</vt:lpstr>
      <vt:lpstr>Bahnschrift SemiBold Condensed</vt:lpstr>
      <vt:lpstr>Cambria Math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ProDigital</cp:lastModifiedBy>
  <cp:revision>15</cp:revision>
  <dcterms:created xsi:type="dcterms:W3CDTF">2023-01-23T18:32:00Z</dcterms:created>
  <dcterms:modified xsi:type="dcterms:W3CDTF">2023-04-03T21:47:48Z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85D2B85D4EAC42EA953BE1066757FD8B</vt:lpwstr>
  </property>
  <property fmtid="{D5CDD505-2E9C-101B-9397-08002B2CF9AE}" pid="3" name="KSOProductBuildVer">
    <vt:lpwstr>1046-11.2.0.11516</vt:lpwstr>
  </property>
</Properties>
</file>